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0"/>
  </p:notesMasterIdLst>
  <p:sldIdLst>
    <p:sldId id="297" r:id="rId3"/>
    <p:sldId id="257" r:id="rId4"/>
    <p:sldId id="259" r:id="rId5"/>
    <p:sldId id="264" r:id="rId6"/>
    <p:sldId id="283" r:id="rId7"/>
    <p:sldId id="282" r:id="rId8"/>
    <p:sldId id="274" r:id="rId9"/>
    <p:sldId id="280" r:id="rId10"/>
    <p:sldId id="284" r:id="rId11"/>
    <p:sldId id="263" r:id="rId12"/>
    <p:sldId id="268" r:id="rId13"/>
    <p:sldId id="285" r:id="rId14"/>
    <p:sldId id="269" r:id="rId15"/>
    <p:sldId id="286" r:id="rId16"/>
    <p:sldId id="270" r:id="rId17"/>
    <p:sldId id="287" r:id="rId18"/>
    <p:sldId id="260" r:id="rId19"/>
    <p:sldId id="272" r:id="rId20"/>
    <p:sldId id="289" r:id="rId21"/>
    <p:sldId id="273" r:id="rId22"/>
    <p:sldId id="271" r:id="rId23"/>
    <p:sldId id="288" r:id="rId24"/>
    <p:sldId id="290" r:id="rId25"/>
    <p:sldId id="261" r:id="rId26"/>
    <p:sldId id="265" r:id="rId27"/>
    <p:sldId id="278" r:id="rId28"/>
    <p:sldId id="291" r:id="rId29"/>
    <p:sldId id="292" r:id="rId30"/>
    <p:sldId id="275" r:id="rId31"/>
    <p:sldId id="293" r:id="rId32"/>
    <p:sldId id="262" r:id="rId33"/>
    <p:sldId id="276" r:id="rId34"/>
    <p:sldId id="279" r:id="rId35"/>
    <p:sldId id="294" r:id="rId36"/>
    <p:sldId id="296" r:id="rId37"/>
    <p:sldId id="295" r:id="rId38"/>
    <p:sldId id="281" r:id="rId39"/>
  </p:sldIdLst>
  <p:sldSz cx="9144000" cy="5141913"/>
  <p:notesSz cx="6858000" cy="9144000"/>
  <p:defaultTextStyle>
    <a:defPPr>
      <a:defRPr lang="zh-CN"/>
    </a:defPPr>
    <a:lvl1pPr algn="l" rtl="0" fontAlgn="base">
      <a:spcBef>
        <a:spcPct val="0"/>
      </a:spcBef>
      <a:spcAft>
        <a:spcPct val="0"/>
      </a:spcAft>
      <a:buFont typeface="Arial" charset="0"/>
      <a:defRPr kern="1200">
        <a:solidFill>
          <a:schemeClr val="tx1"/>
        </a:solidFill>
        <a:latin typeface="Arial" charset="0"/>
        <a:ea typeface="宋体" charset="-122"/>
        <a:cs typeface="+mn-cs"/>
      </a:defRPr>
    </a:lvl1pPr>
    <a:lvl2pPr marL="457200" algn="l" rtl="0" fontAlgn="base">
      <a:spcBef>
        <a:spcPct val="0"/>
      </a:spcBef>
      <a:spcAft>
        <a:spcPct val="0"/>
      </a:spcAft>
      <a:buFont typeface="Arial" charset="0"/>
      <a:defRPr kern="1200">
        <a:solidFill>
          <a:schemeClr val="tx1"/>
        </a:solidFill>
        <a:latin typeface="Arial" charset="0"/>
        <a:ea typeface="宋体" charset="-122"/>
        <a:cs typeface="+mn-cs"/>
      </a:defRPr>
    </a:lvl2pPr>
    <a:lvl3pPr marL="914400" algn="l" rtl="0" fontAlgn="base">
      <a:spcBef>
        <a:spcPct val="0"/>
      </a:spcBef>
      <a:spcAft>
        <a:spcPct val="0"/>
      </a:spcAft>
      <a:buFont typeface="Arial" charset="0"/>
      <a:defRPr kern="1200">
        <a:solidFill>
          <a:schemeClr val="tx1"/>
        </a:solidFill>
        <a:latin typeface="Arial" charset="0"/>
        <a:ea typeface="宋体" charset="-122"/>
        <a:cs typeface="+mn-cs"/>
      </a:defRPr>
    </a:lvl3pPr>
    <a:lvl4pPr marL="1371600" algn="l" rtl="0" fontAlgn="base">
      <a:spcBef>
        <a:spcPct val="0"/>
      </a:spcBef>
      <a:spcAft>
        <a:spcPct val="0"/>
      </a:spcAft>
      <a:buFont typeface="Arial" charset="0"/>
      <a:defRPr kern="1200">
        <a:solidFill>
          <a:schemeClr val="tx1"/>
        </a:solidFill>
        <a:latin typeface="Arial" charset="0"/>
        <a:ea typeface="宋体" charset="-122"/>
        <a:cs typeface="+mn-cs"/>
      </a:defRPr>
    </a:lvl4pPr>
    <a:lvl5pPr marL="1828800" algn="l" rtl="0" fontAlgn="base">
      <a:spcBef>
        <a:spcPct val="0"/>
      </a:spcBef>
      <a:spcAft>
        <a:spcPct val="0"/>
      </a:spcAft>
      <a:buFont typeface="Arial" charset="0"/>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86">
          <p15:clr>
            <a:srgbClr val="A4A3A4"/>
          </p15:clr>
        </p15:guide>
        <p15:guide id="2" pos="2880">
          <p15:clr>
            <a:srgbClr val="A4A3A4"/>
          </p15:clr>
        </p15:guide>
        <p15:guide id="3" pos="960">
          <p15:clr>
            <a:srgbClr val="A4A3A4"/>
          </p15:clr>
        </p15:guide>
        <p15:guide id="4" pos="3840">
          <p15:clr>
            <a:srgbClr val="A4A3A4"/>
          </p15:clr>
        </p15:guide>
        <p15:guide id="5" pos="47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8C0"/>
    <a:srgbClr val="725F42"/>
    <a:srgbClr val="957B55"/>
    <a:srgbClr val="FFFFFF"/>
    <a:srgbClr val="887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684" y="96"/>
      </p:cViewPr>
      <p:guideLst>
        <p:guide orient="horz" pos="2186"/>
        <p:guide pos="2880"/>
        <p:guide pos="960"/>
        <p:guide pos="3840"/>
        <p:guide pos="4795"/>
      </p:guideLst>
    </p:cSldViewPr>
  </p:slideViewPr>
  <p:notesTextViewPr>
    <p:cViewPr>
      <p:scale>
        <a:sx n="1" d="1"/>
        <a:sy n="1" d="1"/>
      </p:scale>
      <p:origin x="0" y="0"/>
    </p:cViewPr>
  </p:notesTextViewPr>
  <p:sorterViewPr>
    <p:cViewPr>
      <p:scale>
        <a:sx n="100" d="100"/>
        <a:sy n="100"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637C0-1F94-4FE6-A671-110DD2A13813}" type="datetimeFigureOut">
              <a:rPr lang="zh-CN" altLang="en-US" smtClean="0"/>
              <a:t>2018/8/22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7DB20-2E87-4E5B-9441-63DB909E25DD}" type="slidenum">
              <a:rPr lang="zh-CN" altLang="en-US" smtClean="0"/>
              <a:t>‹#›</a:t>
            </a:fld>
            <a:endParaRPr lang="zh-CN" altLang="en-US"/>
          </a:p>
        </p:txBody>
      </p:sp>
    </p:spTree>
    <p:extLst>
      <p:ext uri="{BB962C8B-B14F-4D97-AF65-F5344CB8AC3E}">
        <p14:creationId xmlns:p14="http://schemas.microsoft.com/office/powerpoint/2010/main" val="356853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a:t>
            </a:fld>
            <a:endParaRPr lang="zh-CN" altLang="en-US"/>
          </a:p>
        </p:txBody>
      </p:sp>
    </p:spTree>
    <p:extLst>
      <p:ext uri="{BB962C8B-B14F-4D97-AF65-F5344CB8AC3E}">
        <p14:creationId xmlns:p14="http://schemas.microsoft.com/office/powerpoint/2010/main" val="85817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10</a:t>
            </a:fld>
            <a:endParaRPr lang="zh-CN" altLang="en-US"/>
          </a:p>
        </p:txBody>
      </p:sp>
    </p:spTree>
    <p:extLst>
      <p:ext uri="{BB962C8B-B14F-4D97-AF65-F5344CB8AC3E}">
        <p14:creationId xmlns:p14="http://schemas.microsoft.com/office/powerpoint/2010/main" val="296217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11</a:t>
            </a:fld>
            <a:endParaRPr lang="zh-CN" altLang="en-US"/>
          </a:p>
        </p:txBody>
      </p:sp>
    </p:spTree>
    <p:extLst>
      <p:ext uri="{BB962C8B-B14F-4D97-AF65-F5344CB8AC3E}">
        <p14:creationId xmlns:p14="http://schemas.microsoft.com/office/powerpoint/2010/main" val="1474397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12</a:t>
            </a:fld>
            <a:endParaRPr lang="zh-CN" altLang="en-US"/>
          </a:p>
        </p:txBody>
      </p:sp>
    </p:spTree>
    <p:extLst>
      <p:ext uri="{BB962C8B-B14F-4D97-AF65-F5344CB8AC3E}">
        <p14:creationId xmlns:p14="http://schemas.microsoft.com/office/powerpoint/2010/main" val="426696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13</a:t>
            </a:fld>
            <a:endParaRPr lang="zh-CN" altLang="en-US"/>
          </a:p>
        </p:txBody>
      </p:sp>
    </p:spTree>
    <p:extLst>
      <p:ext uri="{BB962C8B-B14F-4D97-AF65-F5344CB8AC3E}">
        <p14:creationId xmlns:p14="http://schemas.microsoft.com/office/powerpoint/2010/main" val="3480897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14</a:t>
            </a:fld>
            <a:endParaRPr lang="zh-CN" altLang="en-US"/>
          </a:p>
        </p:txBody>
      </p:sp>
    </p:spTree>
    <p:extLst>
      <p:ext uri="{BB962C8B-B14F-4D97-AF65-F5344CB8AC3E}">
        <p14:creationId xmlns:p14="http://schemas.microsoft.com/office/powerpoint/2010/main" val="353204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15</a:t>
            </a:fld>
            <a:endParaRPr lang="zh-CN" altLang="en-US"/>
          </a:p>
        </p:txBody>
      </p:sp>
    </p:spTree>
    <p:extLst>
      <p:ext uri="{BB962C8B-B14F-4D97-AF65-F5344CB8AC3E}">
        <p14:creationId xmlns:p14="http://schemas.microsoft.com/office/powerpoint/2010/main" val="30500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16</a:t>
            </a:fld>
            <a:endParaRPr lang="zh-CN" altLang="en-US"/>
          </a:p>
        </p:txBody>
      </p:sp>
    </p:spTree>
    <p:extLst>
      <p:ext uri="{BB962C8B-B14F-4D97-AF65-F5344CB8AC3E}">
        <p14:creationId xmlns:p14="http://schemas.microsoft.com/office/powerpoint/2010/main" val="126058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17</a:t>
            </a:fld>
            <a:endParaRPr lang="zh-CN" altLang="en-US"/>
          </a:p>
        </p:txBody>
      </p:sp>
    </p:spTree>
    <p:extLst>
      <p:ext uri="{BB962C8B-B14F-4D97-AF65-F5344CB8AC3E}">
        <p14:creationId xmlns:p14="http://schemas.microsoft.com/office/powerpoint/2010/main" val="955657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18</a:t>
            </a:fld>
            <a:endParaRPr lang="zh-CN" altLang="en-US"/>
          </a:p>
        </p:txBody>
      </p:sp>
    </p:spTree>
    <p:extLst>
      <p:ext uri="{BB962C8B-B14F-4D97-AF65-F5344CB8AC3E}">
        <p14:creationId xmlns:p14="http://schemas.microsoft.com/office/powerpoint/2010/main" val="1273122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19</a:t>
            </a:fld>
            <a:endParaRPr lang="zh-CN" altLang="en-US"/>
          </a:p>
        </p:txBody>
      </p:sp>
    </p:spTree>
    <p:extLst>
      <p:ext uri="{BB962C8B-B14F-4D97-AF65-F5344CB8AC3E}">
        <p14:creationId xmlns:p14="http://schemas.microsoft.com/office/powerpoint/2010/main" val="10196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a:t>
            </a:fld>
            <a:endParaRPr lang="zh-CN" altLang="en-US"/>
          </a:p>
        </p:txBody>
      </p:sp>
    </p:spTree>
    <p:extLst>
      <p:ext uri="{BB962C8B-B14F-4D97-AF65-F5344CB8AC3E}">
        <p14:creationId xmlns:p14="http://schemas.microsoft.com/office/powerpoint/2010/main" val="10197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20</a:t>
            </a:fld>
            <a:endParaRPr lang="zh-CN" altLang="en-US"/>
          </a:p>
        </p:txBody>
      </p:sp>
    </p:spTree>
    <p:extLst>
      <p:ext uri="{BB962C8B-B14F-4D97-AF65-F5344CB8AC3E}">
        <p14:creationId xmlns:p14="http://schemas.microsoft.com/office/powerpoint/2010/main" val="336208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21</a:t>
            </a:fld>
            <a:endParaRPr lang="zh-CN" altLang="en-US"/>
          </a:p>
        </p:txBody>
      </p:sp>
    </p:spTree>
    <p:extLst>
      <p:ext uri="{BB962C8B-B14F-4D97-AF65-F5344CB8AC3E}">
        <p14:creationId xmlns:p14="http://schemas.microsoft.com/office/powerpoint/2010/main" val="445850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22</a:t>
            </a:fld>
            <a:endParaRPr lang="zh-CN" altLang="en-US"/>
          </a:p>
        </p:txBody>
      </p:sp>
    </p:spTree>
    <p:extLst>
      <p:ext uri="{BB962C8B-B14F-4D97-AF65-F5344CB8AC3E}">
        <p14:creationId xmlns:p14="http://schemas.microsoft.com/office/powerpoint/2010/main" val="1702595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23</a:t>
            </a:fld>
            <a:endParaRPr lang="zh-CN" altLang="en-US"/>
          </a:p>
        </p:txBody>
      </p:sp>
    </p:spTree>
    <p:extLst>
      <p:ext uri="{BB962C8B-B14F-4D97-AF65-F5344CB8AC3E}">
        <p14:creationId xmlns:p14="http://schemas.microsoft.com/office/powerpoint/2010/main" val="1056688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24</a:t>
            </a:fld>
            <a:endParaRPr lang="zh-CN" altLang="en-US"/>
          </a:p>
        </p:txBody>
      </p:sp>
    </p:spTree>
    <p:extLst>
      <p:ext uri="{BB962C8B-B14F-4D97-AF65-F5344CB8AC3E}">
        <p14:creationId xmlns:p14="http://schemas.microsoft.com/office/powerpoint/2010/main" val="2263654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25</a:t>
            </a:fld>
            <a:endParaRPr lang="zh-CN" altLang="en-US"/>
          </a:p>
        </p:txBody>
      </p:sp>
    </p:spTree>
    <p:extLst>
      <p:ext uri="{BB962C8B-B14F-4D97-AF65-F5344CB8AC3E}">
        <p14:creationId xmlns:p14="http://schemas.microsoft.com/office/powerpoint/2010/main" val="2509397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26</a:t>
            </a:fld>
            <a:endParaRPr lang="zh-CN" altLang="en-US"/>
          </a:p>
        </p:txBody>
      </p:sp>
    </p:spTree>
    <p:extLst>
      <p:ext uri="{BB962C8B-B14F-4D97-AF65-F5344CB8AC3E}">
        <p14:creationId xmlns:p14="http://schemas.microsoft.com/office/powerpoint/2010/main" val="734384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27</a:t>
            </a:fld>
            <a:endParaRPr lang="zh-CN" altLang="en-US"/>
          </a:p>
        </p:txBody>
      </p:sp>
    </p:spTree>
    <p:extLst>
      <p:ext uri="{BB962C8B-B14F-4D97-AF65-F5344CB8AC3E}">
        <p14:creationId xmlns:p14="http://schemas.microsoft.com/office/powerpoint/2010/main" val="2712415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28</a:t>
            </a:fld>
            <a:endParaRPr lang="zh-CN" altLang="en-US"/>
          </a:p>
        </p:txBody>
      </p:sp>
    </p:spTree>
    <p:extLst>
      <p:ext uri="{BB962C8B-B14F-4D97-AF65-F5344CB8AC3E}">
        <p14:creationId xmlns:p14="http://schemas.microsoft.com/office/powerpoint/2010/main" val="2198852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29</a:t>
            </a:fld>
            <a:endParaRPr lang="zh-CN" altLang="en-US"/>
          </a:p>
        </p:txBody>
      </p:sp>
    </p:spTree>
    <p:extLst>
      <p:ext uri="{BB962C8B-B14F-4D97-AF65-F5344CB8AC3E}">
        <p14:creationId xmlns:p14="http://schemas.microsoft.com/office/powerpoint/2010/main" val="109556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a:t>
            </a:fld>
            <a:endParaRPr lang="zh-CN" altLang="en-US"/>
          </a:p>
        </p:txBody>
      </p:sp>
    </p:spTree>
    <p:extLst>
      <p:ext uri="{BB962C8B-B14F-4D97-AF65-F5344CB8AC3E}">
        <p14:creationId xmlns:p14="http://schemas.microsoft.com/office/powerpoint/2010/main" val="3557692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30</a:t>
            </a:fld>
            <a:endParaRPr lang="zh-CN" altLang="en-US"/>
          </a:p>
        </p:txBody>
      </p:sp>
    </p:spTree>
    <p:extLst>
      <p:ext uri="{BB962C8B-B14F-4D97-AF65-F5344CB8AC3E}">
        <p14:creationId xmlns:p14="http://schemas.microsoft.com/office/powerpoint/2010/main" val="2694240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31</a:t>
            </a:fld>
            <a:endParaRPr lang="zh-CN" altLang="en-US"/>
          </a:p>
        </p:txBody>
      </p:sp>
    </p:spTree>
    <p:extLst>
      <p:ext uri="{BB962C8B-B14F-4D97-AF65-F5344CB8AC3E}">
        <p14:creationId xmlns:p14="http://schemas.microsoft.com/office/powerpoint/2010/main" val="2967598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32</a:t>
            </a:fld>
            <a:endParaRPr lang="zh-CN" altLang="en-US"/>
          </a:p>
        </p:txBody>
      </p:sp>
    </p:spTree>
    <p:extLst>
      <p:ext uri="{BB962C8B-B14F-4D97-AF65-F5344CB8AC3E}">
        <p14:creationId xmlns:p14="http://schemas.microsoft.com/office/powerpoint/2010/main" val="166116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33</a:t>
            </a:fld>
            <a:endParaRPr lang="zh-CN" altLang="en-US"/>
          </a:p>
        </p:txBody>
      </p:sp>
    </p:spTree>
    <p:extLst>
      <p:ext uri="{BB962C8B-B14F-4D97-AF65-F5344CB8AC3E}">
        <p14:creationId xmlns:p14="http://schemas.microsoft.com/office/powerpoint/2010/main" val="723110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34</a:t>
            </a:fld>
            <a:endParaRPr lang="zh-CN" altLang="en-US"/>
          </a:p>
        </p:txBody>
      </p:sp>
    </p:spTree>
    <p:extLst>
      <p:ext uri="{BB962C8B-B14F-4D97-AF65-F5344CB8AC3E}">
        <p14:creationId xmlns:p14="http://schemas.microsoft.com/office/powerpoint/2010/main" val="2702267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35</a:t>
            </a:fld>
            <a:endParaRPr lang="zh-CN" altLang="en-US"/>
          </a:p>
        </p:txBody>
      </p:sp>
    </p:spTree>
    <p:extLst>
      <p:ext uri="{BB962C8B-B14F-4D97-AF65-F5344CB8AC3E}">
        <p14:creationId xmlns:p14="http://schemas.microsoft.com/office/powerpoint/2010/main" val="1692531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36</a:t>
            </a:fld>
            <a:endParaRPr lang="zh-CN" altLang="en-US"/>
          </a:p>
        </p:txBody>
      </p:sp>
    </p:spTree>
    <p:extLst>
      <p:ext uri="{BB962C8B-B14F-4D97-AF65-F5344CB8AC3E}">
        <p14:creationId xmlns:p14="http://schemas.microsoft.com/office/powerpoint/2010/main" val="2976772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37</a:t>
            </a:fld>
            <a:endParaRPr lang="zh-CN" altLang="en-US"/>
          </a:p>
        </p:txBody>
      </p:sp>
    </p:spTree>
    <p:extLst>
      <p:ext uri="{BB962C8B-B14F-4D97-AF65-F5344CB8AC3E}">
        <p14:creationId xmlns:p14="http://schemas.microsoft.com/office/powerpoint/2010/main" val="1858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4</a:t>
            </a:fld>
            <a:endParaRPr lang="zh-CN" altLang="en-US"/>
          </a:p>
        </p:txBody>
      </p:sp>
    </p:spTree>
    <p:extLst>
      <p:ext uri="{BB962C8B-B14F-4D97-AF65-F5344CB8AC3E}">
        <p14:creationId xmlns:p14="http://schemas.microsoft.com/office/powerpoint/2010/main" val="344045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5</a:t>
            </a:fld>
            <a:endParaRPr lang="zh-CN" altLang="en-US"/>
          </a:p>
        </p:txBody>
      </p:sp>
    </p:spTree>
    <p:extLst>
      <p:ext uri="{BB962C8B-B14F-4D97-AF65-F5344CB8AC3E}">
        <p14:creationId xmlns:p14="http://schemas.microsoft.com/office/powerpoint/2010/main" val="131666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6</a:t>
            </a:fld>
            <a:endParaRPr lang="zh-CN" altLang="en-US"/>
          </a:p>
        </p:txBody>
      </p:sp>
    </p:spTree>
    <p:extLst>
      <p:ext uri="{BB962C8B-B14F-4D97-AF65-F5344CB8AC3E}">
        <p14:creationId xmlns:p14="http://schemas.microsoft.com/office/powerpoint/2010/main" val="41808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7</a:t>
            </a:fld>
            <a:endParaRPr lang="zh-CN" altLang="en-US"/>
          </a:p>
        </p:txBody>
      </p:sp>
    </p:spTree>
    <p:extLst>
      <p:ext uri="{BB962C8B-B14F-4D97-AF65-F5344CB8AC3E}">
        <p14:creationId xmlns:p14="http://schemas.microsoft.com/office/powerpoint/2010/main" val="207286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8</a:t>
            </a:fld>
            <a:endParaRPr lang="zh-CN" altLang="en-US"/>
          </a:p>
        </p:txBody>
      </p:sp>
    </p:spTree>
    <p:extLst>
      <p:ext uri="{BB962C8B-B14F-4D97-AF65-F5344CB8AC3E}">
        <p14:creationId xmlns:p14="http://schemas.microsoft.com/office/powerpoint/2010/main" val="349821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9</a:t>
            </a:fld>
            <a:endParaRPr lang="zh-CN" altLang="en-US"/>
          </a:p>
        </p:txBody>
      </p:sp>
    </p:spTree>
    <p:extLst>
      <p:ext uri="{BB962C8B-B14F-4D97-AF65-F5344CB8AC3E}">
        <p14:creationId xmlns:p14="http://schemas.microsoft.com/office/powerpoint/2010/main" val="357694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9B82B5CC-3DF7-4CFC-BB6F-C9B2D7E763A5}" type="slidenum">
              <a:rPr lang="zh-CN" altLang="zh-CN"/>
              <a:pPr>
                <a:defRPr/>
              </a:pPr>
              <a:t>‹#›</a:t>
            </a:fld>
            <a:endParaRPr lang="zh-CN" altLang="zh-CN"/>
          </a:p>
        </p:txBody>
      </p:sp>
    </p:spTree>
    <p:extLst>
      <p:ext uri="{BB962C8B-B14F-4D97-AF65-F5344CB8AC3E}">
        <p14:creationId xmlns:p14="http://schemas.microsoft.com/office/powerpoint/2010/main" val="150489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8C25ADD5-BBEB-4F93-82B1-DE7B6B4BB47C}" type="slidenum">
              <a:rPr lang="zh-CN" altLang="zh-CN"/>
              <a:pPr>
                <a:defRPr/>
              </a:pPr>
              <a:t>‹#›</a:t>
            </a:fld>
            <a:endParaRPr lang="zh-CN" altLang="zh-CN"/>
          </a:p>
        </p:txBody>
      </p:sp>
    </p:spTree>
    <p:extLst>
      <p:ext uri="{BB962C8B-B14F-4D97-AF65-F5344CB8AC3E}">
        <p14:creationId xmlns:p14="http://schemas.microsoft.com/office/powerpoint/2010/main" val="207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5E172943-B4CB-4E58-80ED-70D4653156EC}" type="slidenum">
              <a:rPr lang="zh-CN" altLang="zh-CN"/>
              <a:pPr>
                <a:defRPr/>
              </a:pPr>
              <a:t>‹#›</a:t>
            </a:fld>
            <a:endParaRPr lang="zh-CN" altLang="zh-CN"/>
          </a:p>
        </p:txBody>
      </p:sp>
    </p:spTree>
    <p:extLst>
      <p:ext uri="{BB962C8B-B14F-4D97-AF65-F5344CB8AC3E}">
        <p14:creationId xmlns:p14="http://schemas.microsoft.com/office/powerpoint/2010/main" val="1605585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4792372E-91EB-4D81-B3DB-61AF1CCE9DF9}" type="slidenum">
              <a:rPr lang="zh-CN" altLang="zh-CN"/>
              <a:pPr>
                <a:defRPr/>
              </a:pPr>
              <a:t>‹#›</a:t>
            </a:fld>
            <a:endParaRPr lang="zh-CN" altLang="zh-CN"/>
          </a:p>
        </p:txBody>
      </p:sp>
    </p:spTree>
    <p:extLst>
      <p:ext uri="{BB962C8B-B14F-4D97-AF65-F5344CB8AC3E}">
        <p14:creationId xmlns:p14="http://schemas.microsoft.com/office/powerpoint/2010/main" val="1777606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A61A0449-714C-4043-94B6-043E9580E464}" type="slidenum">
              <a:rPr lang="zh-CN" altLang="zh-CN"/>
              <a:pPr>
                <a:defRPr/>
              </a:pPr>
              <a:t>‹#›</a:t>
            </a:fld>
            <a:endParaRPr lang="zh-CN" altLang="zh-CN"/>
          </a:p>
        </p:txBody>
      </p:sp>
    </p:spTree>
    <p:extLst>
      <p:ext uri="{BB962C8B-B14F-4D97-AF65-F5344CB8AC3E}">
        <p14:creationId xmlns:p14="http://schemas.microsoft.com/office/powerpoint/2010/main" val="1999101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EA3E23E7-F0A5-4A79-B783-89A6185DC0B7}" type="slidenum">
              <a:rPr lang="zh-CN" altLang="zh-CN"/>
              <a:pPr>
                <a:defRPr/>
              </a:pPr>
              <a:t>‹#›</a:t>
            </a:fld>
            <a:endParaRPr lang="zh-CN" altLang="zh-CN"/>
          </a:p>
        </p:txBody>
      </p:sp>
    </p:spTree>
    <p:extLst>
      <p:ext uri="{BB962C8B-B14F-4D97-AF65-F5344CB8AC3E}">
        <p14:creationId xmlns:p14="http://schemas.microsoft.com/office/powerpoint/2010/main" val="328822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D3C05986-053F-4097-AEDB-E215373A85D2}" type="slidenum">
              <a:rPr lang="zh-CN" altLang="zh-CN"/>
              <a:pPr>
                <a:defRPr/>
              </a:pPr>
              <a:t>‹#›</a:t>
            </a:fld>
            <a:endParaRPr lang="zh-CN" altLang="zh-CN"/>
          </a:p>
        </p:txBody>
      </p:sp>
    </p:spTree>
    <p:extLst>
      <p:ext uri="{BB962C8B-B14F-4D97-AF65-F5344CB8AC3E}">
        <p14:creationId xmlns:p14="http://schemas.microsoft.com/office/powerpoint/2010/main" val="114162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a:ln/>
        </p:spPr>
        <p:txBody>
          <a:bodyPr/>
          <a:lstStyle>
            <a:lvl1pPr>
              <a:defRPr/>
            </a:lvl1pPr>
          </a:lstStyle>
          <a:p>
            <a:pPr>
              <a:defRPr/>
            </a:pPr>
            <a:fld id="{04E44253-E442-4C13-8EEC-A801B3F7EA1D}" type="slidenum">
              <a:rPr lang="zh-CN" altLang="zh-CN"/>
              <a:pPr>
                <a:defRPr/>
              </a:pPr>
              <a:t>‹#›</a:t>
            </a:fld>
            <a:endParaRPr lang="zh-CN" altLang="zh-CN"/>
          </a:p>
        </p:txBody>
      </p:sp>
    </p:spTree>
    <p:extLst>
      <p:ext uri="{BB962C8B-B14F-4D97-AF65-F5344CB8AC3E}">
        <p14:creationId xmlns:p14="http://schemas.microsoft.com/office/powerpoint/2010/main" val="101126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pPr>
              <a:defRPr/>
            </a:pPr>
            <a:fld id="{EC809ED1-3ED6-4381-8897-179CB618D6D4}" type="slidenum">
              <a:rPr lang="zh-CN" altLang="zh-CN"/>
              <a:pPr>
                <a:defRPr/>
              </a:pPr>
              <a:t>‹#›</a:t>
            </a:fld>
            <a:endParaRPr lang="zh-CN" altLang="zh-CN"/>
          </a:p>
        </p:txBody>
      </p:sp>
    </p:spTree>
    <p:extLst>
      <p:ext uri="{BB962C8B-B14F-4D97-AF65-F5344CB8AC3E}">
        <p14:creationId xmlns:p14="http://schemas.microsoft.com/office/powerpoint/2010/main" val="646196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a:ln/>
        </p:spPr>
        <p:txBody>
          <a:bodyPr/>
          <a:lstStyle>
            <a:lvl1pPr>
              <a:defRPr/>
            </a:lvl1pPr>
          </a:lstStyle>
          <a:p>
            <a:pPr>
              <a:defRPr/>
            </a:pPr>
            <a:fld id="{9353CA06-B455-459A-804D-50343EDCBDEF}" type="slidenum">
              <a:rPr lang="zh-CN" altLang="zh-CN"/>
              <a:pPr>
                <a:defRPr/>
              </a:pPr>
              <a:t>‹#›</a:t>
            </a:fld>
            <a:endParaRPr lang="zh-CN" altLang="zh-CN"/>
          </a:p>
        </p:txBody>
      </p:sp>
    </p:spTree>
    <p:extLst>
      <p:ext uri="{BB962C8B-B14F-4D97-AF65-F5344CB8AC3E}">
        <p14:creationId xmlns:p14="http://schemas.microsoft.com/office/powerpoint/2010/main" val="3223020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E3AFA8EF-8FBF-4045-9F2E-E626908C9988}" type="slidenum">
              <a:rPr lang="zh-CN" altLang="zh-CN"/>
              <a:pPr>
                <a:defRPr/>
              </a:pPr>
              <a:t>‹#›</a:t>
            </a:fld>
            <a:endParaRPr lang="zh-CN" altLang="zh-CN"/>
          </a:p>
        </p:txBody>
      </p:sp>
    </p:spTree>
    <p:extLst>
      <p:ext uri="{BB962C8B-B14F-4D97-AF65-F5344CB8AC3E}">
        <p14:creationId xmlns:p14="http://schemas.microsoft.com/office/powerpoint/2010/main" val="197409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4A7B7C7C-798D-42C6-8C92-142E7AA39C7E}" type="slidenum">
              <a:rPr lang="zh-CN" altLang="zh-CN"/>
              <a:pPr>
                <a:defRPr/>
              </a:pPr>
              <a:t>‹#›</a:t>
            </a:fld>
            <a:endParaRPr lang="zh-CN" altLang="zh-CN"/>
          </a:p>
        </p:txBody>
      </p:sp>
    </p:spTree>
    <p:extLst>
      <p:ext uri="{BB962C8B-B14F-4D97-AF65-F5344CB8AC3E}">
        <p14:creationId xmlns:p14="http://schemas.microsoft.com/office/powerpoint/2010/main" val="3709548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D4357007-EEB5-4E44-BF31-920E4846DD7A}" type="slidenum">
              <a:rPr lang="zh-CN" altLang="zh-CN"/>
              <a:pPr>
                <a:defRPr/>
              </a:pPr>
              <a:t>‹#›</a:t>
            </a:fld>
            <a:endParaRPr lang="zh-CN" altLang="zh-CN"/>
          </a:p>
        </p:txBody>
      </p:sp>
    </p:spTree>
    <p:extLst>
      <p:ext uri="{BB962C8B-B14F-4D97-AF65-F5344CB8AC3E}">
        <p14:creationId xmlns:p14="http://schemas.microsoft.com/office/powerpoint/2010/main" val="480904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9FF476F1-FB22-4F27-A70A-A2B54760E4AF}" type="slidenum">
              <a:rPr lang="zh-CN" altLang="zh-CN"/>
              <a:pPr>
                <a:defRPr/>
              </a:pPr>
              <a:t>‹#›</a:t>
            </a:fld>
            <a:endParaRPr lang="zh-CN" altLang="zh-CN"/>
          </a:p>
        </p:txBody>
      </p:sp>
    </p:spTree>
    <p:extLst>
      <p:ext uri="{BB962C8B-B14F-4D97-AF65-F5344CB8AC3E}">
        <p14:creationId xmlns:p14="http://schemas.microsoft.com/office/powerpoint/2010/main" val="74019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057B703C-E1BB-4CD5-A4F8-10679600BFF0}" type="slidenum">
              <a:rPr lang="zh-CN" altLang="zh-CN"/>
              <a:pPr>
                <a:defRPr/>
              </a:pPr>
              <a:t>‹#›</a:t>
            </a:fld>
            <a:endParaRPr lang="zh-CN" altLang="zh-CN"/>
          </a:p>
        </p:txBody>
      </p:sp>
    </p:spTree>
    <p:extLst>
      <p:ext uri="{BB962C8B-B14F-4D97-AF65-F5344CB8AC3E}">
        <p14:creationId xmlns:p14="http://schemas.microsoft.com/office/powerpoint/2010/main" val="122494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200150"/>
            <a:ext cx="4038600" cy="1619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2971800"/>
            <a:ext cx="4038600" cy="1620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8" name="Rectangle 6"/>
          <p:cNvSpPr>
            <a:spLocks noGrp="1" noChangeArrowheads="1"/>
          </p:cNvSpPr>
          <p:nvPr>
            <p:ph type="sldNum" sz="quarter" idx="12"/>
          </p:nvPr>
        </p:nvSpPr>
        <p:spPr>
          <a:ln/>
        </p:spPr>
        <p:txBody>
          <a:bodyPr/>
          <a:lstStyle>
            <a:lvl1pPr>
              <a:defRPr/>
            </a:lvl1pPr>
          </a:lstStyle>
          <a:p>
            <a:pPr>
              <a:defRPr/>
            </a:pPr>
            <a:fld id="{58423B1B-3B57-4F5A-83B2-F06C57B18BAE}" type="slidenum">
              <a:rPr lang="zh-CN" altLang="zh-CN"/>
              <a:pPr>
                <a:defRPr/>
              </a:pPr>
              <a:t>‹#›</a:t>
            </a:fld>
            <a:endParaRPr lang="zh-CN" altLang="zh-CN"/>
          </a:p>
        </p:txBody>
      </p:sp>
    </p:spTree>
    <p:extLst>
      <p:ext uri="{BB962C8B-B14F-4D97-AF65-F5344CB8AC3E}">
        <p14:creationId xmlns:p14="http://schemas.microsoft.com/office/powerpoint/2010/main" val="93283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9082C129-7450-4A17-B3DA-D1B842132156}" type="slidenum">
              <a:rPr lang="zh-CN" altLang="zh-CN"/>
              <a:pPr>
                <a:defRPr/>
              </a:pPr>
              <a:t>‹#›</a:t>
            </a:fld>
            <a:endParaRPr lang="zh-CN" altLang="zh-CN"/>
          </a:p>
        </p:txBody>
      </p:sp>
    </p:spTree>
    <p:extLst>
      <p:ext uri="{BB962C8B-B14F-4D97-AF65-F5344CB8AC3E}">
        <p14:creationId xmlns:p14="http://schemas.microsoft.com/office/powerpoint/2010/main" val="228021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F4F10622-D0AB-410D-BD9B-6678D7C42A84}" type="slidenum">
              <a:rPr lang="zh-CN" altLang="zh-CN"/>
              <a:pPr>
                <a:defRPr/>
              </a:pPr>
              <a:t>‹#›</a:t>
            </a:fld>
            <a:endParaRPr lang="zh-CN" altLang="zh-CN"/>
          </a:p>
        </p:txBody>
      </p:sp>
    </p:spTree>
    <p:extLst>
      <p:ext uri="{BB962C8B-B14F-4D97-AF65-F5344CB8AC3E}">
        <p14:creationId xmlns:p14="http://schemas.microsoft.com/office/powerpoint/2010/main" val="18898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a:ln/>
        </p:spPr>
        <p:txBody>
          <a:bodyPr/>
          <a:lstStyle>
            <a:lvl1pPr>
              <a:defRPr/>
            </a:lvl1pPr>
          </a:lstStyle>
          <a:p>
            <a:pPr>
              <a:defRPr/>
            </a:pPr>
            <a:fld id="{D8D76188-6D91-4C51-A641-E86C758C0381}" type="slidenum">
              <a:rPr lang="zh-CN" altLang="zh-CN"/>
              <a:pPr>
                <a:defRPr/>
              </a:pPr>
              <a:t>‹#›</a:t>
            </a:fld>
            <a:endParaRPr lang="zh-CN" altLang="zh-CN"/>
          </a:p>
        </p:txBody>
      </p:sp>
    </p:spTree>
    <p:extLst>
      <p:ext uri="{BB962C8B-B14F-4D97-AF65-F5344CB8AC3E}">
        <p14:creationId xmlns:p14="http://schemas.microsoft.com/office/powerpoint/2010/main" val="275962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pPr>
              <a:defRPr/>
            </a:pPr>
            <a:fld id="{AA2B9886-C5F1-4CAC-B2C7-E7FF91FF14B6}" type="slidenum">
              <a:rPr lang="zh-CN" altLang="zh-CN"/>
              <a:pPr>
                <a:defRPr/>
              </a:pPr>
              <a:t>‹#›</a:t>
            </a:fld>
            <a:endParaRPr lang="zh-CN" altLang="zh-CN"/>
          </a:p>
        </p:txBody>
      </p:sp>
    </p:spTree>
    <p:extLst>
      <p:ext uri="{BB962C8B-B14F-4D97-AF65-F5344CB8AC3E}">
        <p14:creationId xmlns:p14="http://schemas.microsoft.com/office/powerpoint/2010/main" val="134376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a:ln/>
        </p:spPr>
        <p:txBody>
          <a:bodyPr/>
          <a:lstStyle>
            <a:lvl1pPr>
              <a:defRPr/>
            </a:lvl1pPr>
          </a:lstStyle>
          <a:p>
            <a:pPr>
              <a:defRPr/>
            </a:pPr>
            <a:fld id="{07D04115-C947-4B3B-8BC9-A0E76F31C3BF}" type="slidenum">
              <a:rPr lang="zh-CN" altLang="zh-CN"/>
              <a:pPr>
                <a:defRPr/>
              </a:pPr>
              <a:t>‹#›</a:t>
            </a:fld>
            <a:endParaRPr lang="zh-CN" altLang="zh-CN"/>
          </a:p>
        </p:txBody>
      </p:sp>
    </p:spTree>
    <p:extLst>
      <p:ext uri="{BB962C8B-B14F-4D97-AF65-F5344CB8AC3E}">
        <p14:creationId xmlns:p14="http://schemas.microsoft.com/office/powerpoint/2010/main" val="148407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C20CFA44-D2E3-4DB0-B424-685F0DF4935D}" type="slidenum">
              <a:rPr lang="zh-CN" altLang="zh-CN"/>
              <a:pPr>
                <a:defRPr/>
              </a:pPr>
              <a:t>‹#›</a:t>
            </a:fld>
            <a:endParaRPr lang="zh-CN" altLang="zh-CN"/>
          </a:p>
        </p:txBody>
      </p:sp>
    </p:spTree>
    <p:extLst>
      <p:ext uri="{BB962C8B-B14F-4D97-AF65-F5344CB8AC3E}">
        <p14:creationId xmlns:p14="http://schemas.microsoft.com/office/powerpoint/2010/main" val="399505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267118C1-1B0D-4999-8545-95E7E76C6762}" type="slidenum">
              <a:rPr lang="zh-CN" altLang="zh-CN"/>
              <a:pPr>
                <a:defRPr/>
              </a:pPr>
              <a:t>‹#›</a:t>
            </a:fld>
            <a:endParaRPr lang="zh-CN" altLang="zh-CN"/>
          </a:p>
        </p:txBody>
      </p:sp>
    </p:spTree>
    <p:extLst>
      <p:ext uri="{BB962C8B-B14F-4D97-AF65-F5344CB8AC3E}">
        <p14:creationId xmlns:p14="http://schemas.microsoft.com/office/powerpoint/2010/main" val="420226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pitchFamily="34" charset="0"/>
              <a:buNone/>
              <a:defRPr sz="1400" smtClean="0">
                <a:latin typeface="Arial" pitchFamily="34" charset="0"/>
                <a:ea typeface="宋体" pitchFamily="2" charset="-122"/>
              </a:defRPr>
            </a:lvl1pPr>
          </a:lstStyle>
          <a:p>
            <a:pPr>
              <a:defRPr/>
            </a:pPr>
            <a:endParaRPr lang="zh-CN" altLang="zh-CN"/>
          </a:p>
        </p:txBody>
      </p:sp>
      <p:sp>
        <p:nvSpPr>
          <p:cNvPr id="1029"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 typeface="Arial" pitchFamily="34" charset="0"/>
              <a:buNone/>
              <a:defRPr sz="1400" smtClean="0">
                <a:latin typeface="Arial" pitchFamily="34" charset="0"/>
                <a:ea typeface="宋体"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Arial" pitchFamily="34" charset="0"/>
              <a:buNone/>
              <a:defRPr sz="1400" smtClean="0">
                <a:latin typeface="Arial" pitchFamily="34" charset="0"/>
                <a:ea typeface="宋体" pitchFamily="2" charset="-122"/>
              </a:defRPr>
            </a:lvl1pPr>
          </a:lstStyle>
          <a:p>
            <a:pPr>
              <a:defRPr/>
            </a:pPr>
            <a:fld id="{F7E3AAC6-B715-4F06-991C-2803DC77D751}"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pitchFamily="34" charset="0"/>
              <a:buNone/>
              <a:defRPr sz="1400" smtClean="0">
                <a:latin typeface="Arial" pitchFamily="34" charset="0"/>
                <a:ea typeface="宋体" pitchFamily="2" charset="-122"/>
              </a:defRPr>
            </a:lvl1pPr>
          </a:lstStyle>
          <a:p>
            <a:pPr>
              <a:defRPr/>
            </a:pPr>
            <a:endParaRPr lang="zh-CN" altLang="zh-CN"/>
          </a:p>
        </p:txBody>
      </p:sp>
      <p:sp>
        <p:nvSpPr>
          <p:cNvPr id="2053"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 typeface="Arial" pitchFamily="34" charset="0"/>
              <a:buNone/>
              <a:defRPr sz="1400" smtClean="0">
                <a:latin typeface="Arial" pitchFamily="34" charset="0"/>
                <a:ea typeface="宋体" pitchFamily="2" charset="-122"/>
              </a:defRPr>
            </a:lvl1pPr>
          </a:lstStyle>
          <a:p>
            <a:pPr>
              <a:defRPr/>
            </a:pPr>
            <a:endParaRPr lang="zh-CN" altLang="zh-CN"/>
          </a:p>
        </p:txBody>
      </p:sp>
      <p:sp>
        <p:nvSpPr>
          <p:cNvPr id="2054"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Arial" pitchFamily="34" charset="0"/>
              <a:buNone/>
              <a:defRPr sz="1400" smtClean="0">
                <a:latin typeface="Arial" pitchFamily="34" charset="0"/>
                <a:ea typeface="宋体" pitchFamily="2" charset="-122"/>
              </a:defRPr>
            </a:lvl1pPr>
          </a:lstStyle>
          <a:p>
            <a:pPr>
              <a:defRPr/>
            </a:pPr>
            <a:fld id="{0C18D2F1-48B6-467B-B212-24FB78A7EC95}"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dzh\Desktop\PPT(025)12-06\&#21830;&#21153;&#19968;.mp3" TargetMode="Externa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32.jpe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microsoft.com/office/2007/relationships/hdphoto" Target="../media/hdphoto3.wdp"/><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microsoft.com/office/2007/relationships/hdphoto" Target="../media/hdphoto2.wdp"/><Relationship Id="rId9"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商务一.mp3">
            <a:hlinkClick r:id="" action="ppaction://media"/>
          </p:cNvPr>
          <p:cNvPicPr>
            <a:picLocks noRot="1" noChangeAspect="1"/>
          </p:cNvPicPr>
          <p:nvPr>
            <a:audioFile r:link="rId1"/>
          </p:nvPr>
        </p:nvPicPr>
        <p:blipFill>
          <a:blip r:embed="rId4"/>
          <a:srcRect/>
          <a:stretch>
            <a:fillRect/>
          </a:stretch>
        </p:blipFill>
        <p:spPr bwMode="auto">
          <a:xfrm>
            <a:off x="10476656" y="-6145"/>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t="57336"/>
          <a:stretch/>
        </p:blipFill>
        <p:spPr>
          <a:xfrm>
            <a:off x="1410" y="3929688"/>
            <a:ext cx="9141180" cy="1212225"/>
          </a:xfrm>
          <a:prstGeom prst="rect">
            <a:avLst/>
          </a:prstGeom>
        </p:spPr>
      </p:pic>
      <p:grpSp>
        <p:nvGrpSpPr>
          <p:cNvPr id="4" name="组合 3"/>
          <p:cNvGrpSpPr/>
          <p:nvPr/>
        </p:nvGrpSpPr>
        <p:grpSpPr>
          <a:xfrm>
            <a:off x="1963295" y="911685"/>
            <a:ext cx="1503834" cy="1506875"/>
            <a:chOff x="1589596" y="810715"/>
            <a:chExt cx="2340698" cy="2345431"/>
          </a:xfrm>
        </p:grpSpPr>
        <p:grpSp>
          <p:nvGrpSpPr>
            <p:cNvPr id="36" name="组合 79"/>
            <p:cNvGrpSpPr>
              <a:grpSpLocks/>
            </p:cNvGrpSpPr>
            <p:nvPr/>
          </p:nvGrpSpPr>
          <p:grpSpPr bwMode="auto">
            <a:xfrm>
              <a:off x="1589596" y="810715"/>
              <a:ext cx="2340698" cy="2345431"/>
              <a:chOff x="6379729" y="2488774"/>
              <a:chExt cx="2513016" cy="2513016"/>
            </a:xfrm>
          </p:grpSpPr>
          <p:sp>
            <p:nvSpPr>
              <p:cNvPr id="3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3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67" name="组合 66"/>
          <p:cNvGrpSpPr/>
          <p:nvPr/>
        </p:nvGrpSpPr>
        <p:grpSpPr>
          <a:xfrm>
            <a:off x="3201154" y="911685"/>
            <a:ext cx="1503834" cy="1506875"/>
            <a:chOff x="1589596" y="810715"/>
            <a:chExt cx="2340698" cy="2345431"/>
          </a:xfrm>
        </p:grpSpPr>
        <p:grpSp>
          <p:nvGrpSpPr>
            <p:cNvPr id="68" name="组合 79"/>
            <p:cNvGrpSpPr>
              <a:grpSpLocks/>
            </p:cNvGrpSpPr>
            <p:nvPr/>
          </p:nvGrpSpPr>
          <p:grpSpPr bwMode="auto">
            <a:xfrm>
              <a:off x="1589596" y="810715"/>
              <a:ext cx="2340698" cy="2345431"/>
              <a:chOff x="6379729" y="2488774"/>
              <a:chExt cx="2513016" cy="2513016"/>
            </a:xfrm>
          </p:grpSpPr>
          <p:sp>
            <p:nvSpPr>
              <p:cNvPr id="7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7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0</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72" name="组合 71"/>
          <p:cNvGrpSpPr/>
          <p:nvPr/>
        </p:nvGrpSpPr>
        <p:grpSpPr>
          <a:xfrm>
            <a:off x="4439013" y="911685"/>
            <a:ext cx="1503834" cy="1506875"/>
            <a:chOff x="1589596" y="810715"/>
            <a:chExt cx="2340698" cy="2345431"/>
          </a:xfrm>
        </p:grpSpPr>
        <p:grpSp>
          <p:nvGrpSpPr>
            <p:cNvPr id="73" name="组合 79"/>
            <p:cNvGrpSpPr>
              <a:grpSpLocks/>
            </p:cNvGrpSpPr>
            <p:nvPr/>
          </p:nvGrpSpPr>
          <p:grpSpPr bwMode="auto">
            <a:xfrm>
              <a:off x="1589596" y="810715"/>
              <a:ext cx="2340698" cy="2345431"/>
              <a:chOff x="6379729" y="2488774"/>
              <a:chExt cx="2513016" cy="2513016"/>
            </a:xfrm>
          </p:grpSpPr>
          <p:sp>
            <p:nvSpPr>
              <p:cNvPr id="7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7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4"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1</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77" name="组合 76"/>
          <p:cNvGrpSpPr/>
          <p:nvPr/>
        </p:nvGrpSpPr>
        <p:grpSpPr>
          <a:xfrm>
            <a:off x="5676871" y="911685"/>
            <a:ext cx="1503834" cy="1506875"/>
            <a:chOff x="1589596" y="810715"/>
            <a:chExt cx="2340698" cy="2345431"/>
          </a:xfrm>
        </p:grpSpPr>
        <p:grpSp>
          <p:nvGrpSpPr>
            <p:cNvPr id="78" name="组合 79"/>
            <p:cNvGrpSpPr>
              <a:grpSpLocks/>
            </p:cNvGrpSpPr>
            <p:nvPr/>
          </p:nvGrpSpPr>
          <p:grpSpPr bwMode="auto">
            <a:xfrm>
              <a:off x="1589596" y="810715"/>
              <a:ext cx="2340698" cy="2345431"/>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8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sz="8000" b="1" kern="0" dirty="0">
                  <a:solidFill>
                    <a:srgbClr val="FFFFFF"/>
                  </a:solidFill>
                </a:rPr>
                <a:t>x</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4" name="TextBox 83"/>
          <p:cNvSpPr txBox="1"/>
          <p:nvPr/>
        </p:nvSpPr>
        <p:spPr>
          <a:xfrm>
            <a:off x="2389352" y="2723352"/>
            <a:ext cx="4365298" cy="584775"/>
          </a:xfrm>
          <a:prstGeom prst="rect">
            <a:avLst/>
          </a:prstGeom>
          <a:noFill/>
        </p:spPr>
        <p:txBody>
          <a:bodyPr wrap="none" rtlCol="0">
            <a:spAutoFit/>
          </a:bodyPr>
          <a:lstStyle/>
          <a:p>
            <a:pPr algn="ctr"/>
            <a:r>
              <a:rPr lang="zh-CN" altLang="en-US" sz="3200" b="1" spc="-150" dirty="0">
                <a:solidFill>
                  <a:schemeClr val="tx1">
                    <a:lumMod val="95000"/>
                    <a:lumOff val="5000"/>
                  </a:schemeClr>
                </a:solidFill>
                <a:latin typeface="微软雅黑" pitchFamily="34" charset="-122"/>
                <a:ea typeface="微软雅黑" pitchFamily="34" charset="-122"/>
              </a:rPr>
              <a:t>加工类企业宣传</a:t>
            </a:r>
            <a:r>
              <a:rPr lang="en-US" altLang="zh-CN" sz="3200" b="1" spc="-150" dirty="0" err="1">
                <a:solidFill>
                  <a:schemeClr val="tx1">
                    <a:lumMod val="95000"/>
                    <a:lumOff val="5000"/>
                  </a:schemeClr>
                </a:solidFill>
                <a:latin typeface="微软雅黑" pitchFamily="34" charset="-122"/>
                <a:ea typeface="微软雅黑" pitchFamily="34" charset="-122"/>
              </a:rPr>
              <a:t>ppt</a:t>
            </a:r>
            <a:r>
              <a:rPr lang="zh-CN" altLang="en-US" sz="3200" b="1" spc="-150" dirty="0">
                <a:solidFill>
                  <a:schemeClr val="tx1">
                    <a:lumMod val="95000"/>
                    <a:lumOff val="5000"/>
                  </a:schemeClr>
                </a:solidFill>
                <a:latin typeface="微软雅黑" pitchFamily="34" charset="-122"/>
                <a:ea typeface="微软雅黑" pitchFamily="34" charset="-122"/>
              </a:rPr>
              <a:t>模板</a:t>
            </a:r>
            <a:endParaRPr lang="zh-CN" altLang="en-US" sz="3200" b="1" spc="-150" dirty="0">
              <a:solidFill>
                <a:schemeClr val="tx1">
                  <a:lumMod val="95000"/>
                  <a:lumOff val="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0090144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400"/>
                                  </p:stCondLst>
                                  <p:childTnLst>
                                    <p:set>
                                      <p:cBhvr>
                                        <p:cTn id="21" dur="1" fill="hold">
                                          <p:stCondLst>
                                            <p:cond delay="0"/>
                                          </p:stCondLst>
                                        </p:cTn>
                                        <p:tgtEl>
                                          <p:spTgt spid="67"/>
                                        </p:tgtEl>
                                        <p:attrNameLst>
                                          <p:attrName>style.visibility</p:attrName>
                                        </p:attrNameLst>
                                      </p:cBhvr>
                                      <p:to>
                                        <p:strVal val="visible"/>
                                      </p:to>
                                    </p:set>
                                    <p:anim calcmode="lin" valueType="num">
                                      <p:cBhvr>
                                        <p:cTn id="22" dur="1000" fill="hold"/>
                                        <p:tgtEl>
                                          <p:spTgt spid="67"/>
                                        </p:tgtEl>
                                        <p:attrNameLst>
                                          <p:attrName>ppt_w</p:attrName>
                                        </p:attrNameLst>
                                      </p:cBhvr>
                                      <p:tavLst>
                                        <p:tav tm="0">
                                          <p:val>
                                            <p:fltVal val="0"/>
                                          </p:val>
                                        </p:tav>
                                        <p:tav tm="100000">
                                          <p:val>
                                            <p:strVal val="#ppt_w"/>
                                          </p:val>
                                        </p:tav>
                                      </p:tavLst>
                                    </p:anim>
                                    <p:anim calcmode="lin" valueType="num">
                                      <p:cBhvr>
                                        <p:cTn id="23" dur="1000" fill="hold"/>
                                        <p:tgtEl>
                                          <p:spTgt spid="67"/>
                                        </p:tgtEl>
                                        <p:attrNameLst>
                                          <p:attrName>ppt_h</p:attrName>
                                        </p:attrNameLst>
                                      </p:cBhvr>
                                      <p:tavLst>
                                        <p:tav tm="0">
                                          <p:val>
                                            <p:fltVal val="0"/>
                                          </p:val>
                                        </p:tav>
                                        <p:tav tm="100000">
                                          <p:val>
                                            <p:strVal val="#ppt_h"/>
                                          </p:val>
                                        </p:tav>
                                      </p:tavLst>
                                    </p:anim>
                                    <p:anim calcmode="lin" valueType="num">
                                      <p:cBhvr>
                                        <p:cTn id="24"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7"/>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800"/>
                                  </p:stCondLst>
                                  <p:childTnLst>
                                    <p:set>
                                      <p:cBhvr>
                                        <p:cTn id="27" dur="1" fill="hold">
                                          <p:stCondLst>
                                            <p:cond delay="0"/>
                                          </p:stCondLst>
                                        </p:cTn>
                                        <p:tgtEl>
                                          <p:spTgt spid="72"/>
                                        </p:tgtEl>
                                        <p:attrNameLst>
                                          <p:attrName>style.visibility</p:attrName>
                                        </p:attrNameLst>
                                      </p:cBhvr>
                                      <p:to>
                                        <p:strVal val="visible"/>
                                      </p:to>
                                    </p:set>
                                    <p:anim calcmode="lin" valueType="num">
                                      <p:cBhvr>
                                        <p:cTn id="28" dur="1000" fill="hold"/>
                                        <p:tgtEl>
                                          <p:spTgt spid="72"/>
                                        </p:tgtEl>
                                        <p:attrNameLst>
                                          <p:attrName>ppt_w</p:attrName>
                                        </p:attrNameLst>
                                      </p:cBhvr>
                                      <p:tavLst>
                                        <p:tav tm="0">
                                          <p:val>
                                            <p:fltVal val="0"/>
                                          </p:val>
                                        </p:tav>
                                        <p:tav tm="100000">
                                          <p:val>
                                            <p:strVal val="#ppt_w"/>
                                          </p:val>
                                        </p:tav>
                                      </p:tavLst>
                                    </p:anim>
                                    <p:anim calcmode="lin" valueType="num">
                                      <p:cBhvr>
                                        <p:cTn id="29" dur="1000" fill="hold"/>
                                        <p:tgtEl>
                                          <p:spTgt spid="72"/>
                                        </p:tgtEl>
                                        <p:attrNameLst>
                                          <p:attrName>ppt_h</p:attrName>
                                        </p:attrNameLst>
                                      </p:cBhvr>
                                      <p:tavLst>
                                        <p:tav tm="0">
                                          <p:val>
                                            <p:fltVal val="0"/>
                                          </p:val>
                                        </p:tav>
                                        <p:tav tm="100000">
                                          <p:val>
                                            <p:strVal val="#ppt_h"/>
                                          </p:val>
                                        </p:tav>
                                      </p:tavLst>
                                    </p:anim>
                                    <p:anim calcmode="lin" valueType="num">
                                      <p:cBhvr>
                                        <p:cTn id="30" dur="1000" fill="hold"/>
                                        <p:tgtEl>
                                          <p:spTgt spid="7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2"/>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110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fltVal val="0"/>
                                          </p:val>
                                        </p:tav>
                                        <p:tav tm="100000">
                                          <p:val>
                                            <p:strVal val="#ppt_w"/>
                                          </p:val>
                                        </p:tav>
                                      </p:tavLst>
                                    </p:anim>
                                    <p:anim calcmode="lin" valueType="num">
                                      <p:cBhvr>
                                        <p:cTn id="35" dur="1000" fill="hold"/>
                                        <p:tgtEl>
                                          <p:spTgt spid="77"/>
                                        </p:tgtEl>
                                        <p:attrNameLst>
                                          <p:attrName>ppt_h</p:attrName>
                                        </p:attrNameLst>
                                      </p:cBhvr>
                                      <p:tavLst>
                                        <p:tav tm="0">
                                          <p:val>
                                            <p:fltVal val="0"/>
                                          </p:val>
                                        </p:tav>
                                        <p:tav tm="100000">
                                          <p:val>
                                            <p:strVal val="#ppt_h"/>
                                          </p:val>
                                        </p:tav>
                                      </p:tavLst>
                                    </p:anim>
                                    <p:anim calcmode="lin" valueType="num">
                                      <p:cBhvr>
                                        <p:cTn id="36"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7"/>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31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4"/>
                                        </p:tgtEl>
                                        <p:attrNameLst>
                                          <p:attrName>ppt_y</p:attrName>
                                        </p:attrNameLst>
                                      </p:cBhvr>
                                      <p:tavLst>
                                        <p:tav tm="0">
                                          <p:val>
                                            <p:strVal val="#ppt_y"/>
                                          </p:val>
                                        </p:tav>
                                        <p:tav tm="100000">
                                          <p:val>
                                            <p:strVal val="#ppt_y"/>
                                          </p:val>
                                        </p:tav>
                                      </p:tavLst>
                                    </p:anim>
                                    <p:anim calcmode="lin" valueType="num">
                                      <p:cBhvr>
                                        <p:cTn id="43"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16"/>
                </p:tgtEl>
              </p:cMediaNode>
            </p:audio>
          </p:childTnLst>
        </p:cTn>
      </p:par>
    </p:tnLst>
    <p:bldLst>
      <p:bldP spid="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lang="zh-CN" altLang="en-US" sz="1699">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996"/>
            <a:r>
              <a:rPr lang="en-US" altLang="zh-CN" sz="9600" b="1" dirty="0" smtClean="0">
                <a:solidFill>
                  <a:schemeClr val="bg1"/>
                </a:solidFill>
                <a:latin typeface="微软雅黑" pitchFamily="34" charset="-122"/>
                <a:ea typeface="微软雅黑" pitchFamily="34" charset="-122"/>
              </a:rPr>
              <a:t>02</a:t>
            </a:r>
            <a:endParaRPr lang="zh-CN" altLang="en-US" sz="9600" b="1" dirty="0">
              <a:solidFill>
                <a:schemeClr val="bg1"/>
              </a:solidFill>
              <a:latin typeface="微软雅黑" pitchFamily="34" charset="-122"/>
              <a:ea typeface="微软雅黑" pitchFamily="34" charset="-122"/>
            </a:endParaRPr>
          </a:p>
        </p:txBody>
      </p:sp>
      <p:sp>
        <p:nvSpPr>
          <p:cNvPr id="10" name="文本占位符 3"/>
          <p:cNvSpPr txBox="1">
            <a:spLocks/>
          </p:cNvSpPr>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zh-CN" altLang="en-US" sz="2799" dirty="0" smtClean="0">
                <a:solidFill>
                  <a:schemeClr val="tx1">
                    <a:lumMod val="75000"/>
                    <a:lumOff val="25000"/>
                  </a:schemeClr>
                </a:solidFill>
                <a:ea typeface="微软雅黑" pitchFamily="34" charset="-122"/>
              </a:rPr>
              <a:t>具体工作完成情况</a:t>
            </a:r>
            <a:endParaRPr lang="zh-CN" altLang="en-US" sz="2799" dirty="0">
              <a:solidFill>
                <a:schemeClr val="tx1">
                  <a:lumMod val="75000"/>
                  <a:lumOff val="25000"/>
                </a:schemeClr>
              </a:solidFill>
              <a:ea typeface="微软雅黑"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996"/>
            <a:endParaRPr lang="en-US" sz="1699">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itchFamily="34" charset="0"/>
              <a:buNone/>
            </a:pPr>
            <a:r>
              <a:rPr lang="en-US" altLang="zh-CN" sz="1600" dirty="0" smtClean="0">
                <a:solidFill>
                  <a:schemeClr val="tx1">
                    <a:lumMod val="85000"/>
                    <a:lumOff val="15000"/>
                  </a:schemeClr>
                </a:solidFill>
                <a:ea typeface="微软雅黑" pitchFamily="34" charset="-122"/>
              </a:rPr>
              <a:t>1</a:t>
            </a:r>
            <a:r>
              <a:rPr lang="zh-CN" altLang="en-US" sz="1600" dirty="0" smtClean="0">
                <a:solidFill>
                  <a:schemeClr val="tx1">
                    <a:lumMod val="85000"/>
                    <a:lumOff val="15000"/>
                  </a:schemeClr>
                </a:solidFill>
                <a:ea typeface="微软雅黑" pitchFamily="34" charset="-122"/>
              </a:rPr>
              <a:t>、点击添加文字标题</a:t>
            </a:r>
            <a:endParaRPr lang="en-US" altLang="zh-CN" sz="1600" dirty="0" smtClean="0">
              <a:solidFill>
                <a:schemeClr val="tx1">
                  <a:lumMod val="85000"/>
                  <a:lumOff val="15000"/>
                </a:schemeClr>
              </a:solidFill>
              <a:ea typeface="微软雅黑"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itchFamily="34" charset="-122"/>
              </a:rPr>
              <a:t>2</a:t>
            </a:r>
            <a:r>
              <a:rPr lang="zh-CN" altLang="en-US" sz="1600" dirty="0" smtClean="0">
                <a:solidFill>
                  <a:schemeClr val="tx1">
                    <a:lumMod val="85000"/>
                    <a:lumOff val="15000"/>
                  </a:schemeClr>
                </a:solidFill>
                <a:ea typeface="微软雅黑" pitchFamily="34" charset="-122"/>
              </a:rPr>
              <a:t>、点击添加相关文字标题</a:t>
            </a:r>
          </a:p>
          <a:p>
            <a:pPr>
              <a:lnSpc>
                <a:spcPct val="150000"/>
              </a:lnSpc>
              <a:spcBef>
                <a:spcPct val="20000"/>
              </a:spcBef>
              <a:buFont typeface="Arial" pitchFamily="34" charset="0"/>
              <a:buNone/>
            </a:pPr>
            <a:r>
              <a:rPr lang="en-US" altLang="zh-CN" sz="1600" dirty="0" smtClean="0">
                <a:solidFill>
                  <a:schemeClr val="tx1">
                    <a:lumMod val="85000"/>
                    <a:lumOff val="15000"/>
                  </a:schemeClr>
                </a:solidFill>
                <a:ea typeface="微软雅黑" pitchFamily="34" charset="-122"/>
              </a:rPr>
              <a:t>3</a:t>
            </a:r>
            <a:r>
              <a:rPr lang="zh-CN" altLang="en-US" sz="1600" dirty="0" smtClean="0">
                <a:solidFill>
                  <a:schemeClr val="tx1">
                    <a:lumMod val="85000"/>
                    <a:lumOff val="15000"/>
                  </a:schemeClr>
                </a:solidFill>
                <a:ea typeface="微软雅黑" pitchFamily="34" charset="-122"/>
              </a:rPr>
              <a:t>、点击添加文字标题</a:t>
            </a:r>
            <a:endParaRPr lang="zh-CN" altLang="en-US" sz="1600" dirty="0">
              <a:solidFill>
                <a:schemeClr val="tx1">
                  <a:lumMod val="85000"/>
                  <a:lumOff val="15000"/>
                </a:schemeClr>
              </a:solidFill>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3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19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1428750"/>
            <a:ext cx="3352800" cy="2879725"/>
          </a:xfrm>
          <a:prstGeom prst="rect">
            <a:avLst/>
          </a:prstGeom>
          <a:blipFill dpi="0" rotWithShape="1">
            <a:blip r:embed="rId3"/>
            <a:srcRect/>
            <a:stretch>
              <a:fillRect r="-42409"/>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itchFamily="34" charset="0"/>
              <a:buNone/>
              <a:defRPr/>
            </a:pPr>
            <a:endParaRPr lang="zh-CN" altLang="en-US">
              <a:latin typeface="Arial" pitchFamily="34" charset="0"/>
              <a:ea typeface="宋体" pitchFamily="2" charset="-122"/>
            </a:endParaRPr>
          </a:p>
        </p:txBody>
      </p:sp>
      <p:sp>
        <p:nvSpPr>
          <p:cNvPr id="11273" name="Rectangle 7"/>
          <p:cNvSpPr>
            <a:spLocks noChangeArrowheads="1"/>
          </p:cNvSpPr>
          <p:nvPr/>
        </p:nvSpPr>
        <p:spPr bwMode="auto">
          <a:xfrm>
            <a:off x="4741863" y="2668588"/>
            <a:ext cx="3687762" cy="69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4" name="Rectangle 8"/>
          <p:cNvSpPr>
            <a:spLocks noChangeArrowheads="1"/>
          </p:cNvSpPr>
          <p:nvPr/>
        </p:nvSpPr>
        <p:spPr bwMode="auto">
          <a:xfrm>
            <a:off x="4741863" y="2668588"/>
            <a:ext cx="1841500" cy="69850"/>
          </a:xfrm>
          <a:prstGeom prst="rect">
            <a:avLst/>
          </a:prstGeom>
          <a:solidFill>
            <a:srgbClr val="1848C0"/>
          </a:solidFill>
          <a:ln>
            <a:noFill/>
          </a:ln>
          <a:extLst/>
        </p:spPr>
        <p:txBody>
          <a:bodyPr/>
          <a:lstStyle/>
          <a:p>
            <a:endParaRPr lang="zh-CN" altLang="en-US"/>
          </a:p>
        </p:txBody>
      </p:sp>
      <p:sp>
        <p:nvSpPr>
          <p:cNvPr id="11275" name="Oval 9"/>
          <p:cNvSpPr>
            <a:spLocks noChangeArrowheads="1"/>
          </p:cNvSpPr>
          <p:nvPr/>
        </p:nvSpPr>
        <p:spPr bwMode="auto">
          <a:xfrm>
            <a:off x="6515100" y="2636838"/>
            <a:ext cx="139700" cy="136525"/>
          </a:xfrm>
          <a:prstGeom prst="ellipse">
            <a:avLst/>
          </a:prstGeom>
          <a:solidFill>
            <a:srgbClr val="1848C0"/>
          </a:solidFill>
          <a:ln>
            <a:noFill/>
          </a:ln>
          <a:extLst/>
        </p:spPr>
        <p:txBody>
          <a:bodyPr/>
          <a:lstStyle/>
          <a:p>
            <a:endParaRPr lang="zh-CN" altLang="en-US"/>
          </a:p>
        </p:txBody>
      </p:sp>
      <p:sp>
        <p:nvSpPr>
          <p:cNvPr id="11276" name="Rectangle 10"/>
          <p:cNvSpPr>
            <a:spLocks noChangeArrowheads="1"/>
          </p:cNvSpPr>
          <p:nvPr/>
        </p:nvSpPr>
        <p:spPr bwMode="auto">
          <a:xfrm>
            <a:off x="8555038" y="26400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itchFamily="34" charset="-122"/>
                <a:ea typeface="微软雅黑" pitchFamily="34" charset="-122"/>
              </a:rPr>
              <a:t>50%</a:t>
            </a:r>
            <a:endParaRPr lang="zh-CN" altLang="zh-CN" sz="800"/>
          </a:p>
        </p:txBody>
      </p:sp>
      <p:sp>
        <p:nvSpPr>
          <p:cNvPr id="11277" name="Rectangle 11"/>
          <p:cNvSpPr>
            <a:spLocks noChangeArrowheads="1"/>
          </p:cNvSpPr>
          <p:nvPr/>
        </p:nvSpPr>
        <p:spPr bwMode="auto">
          <a:xfrm>
            <a:off x="3811588" y="2640013"/>
            <a:ext cx="8429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dirty="0">
                <a:latin typeface="微软雅黑" pitchFamily="34" charset="-122"/>
                <a:ea typeface="微软雅黑" pitchFamily="34" charset="-122"/>
              </a:rPr>
              <a:t>YOUR TEXT HERE</a:t>
            </a:r>
            <a:endParaRPr lang="zh-CN" altLang="zh-CN" sz="800" dirty="0"/>
          </a:p>
        </p:txBody>
      </p:sp>
      <p:sp>
        <p:nvSpPr>
          <p:cNvPr id="11278" name="Rectangle 12"/>
          <p:cNvSpPr>
            <a:spLocks noChangeArrowheads="1"/>
          </p:cNvSpPr>
          <p:nvPr/>
        </p:nvSpPr>
        <p:spPr bwMode="auto">
          <a:xfrm>
            <a:off x="4741863" y="3128963"/>
            <a:ext cx="3687762" cy="682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9" name="Rectangle 13"/>
          <p:cNvSpPr>
            <a:spLocks noChangeArrowheads="1"/>
          </p:cNvSpPr>
          <p:nvPr/>
        </p:nvSpPr>
        <p:spPr bwMode="auto">
          <a:xfrm>
            <a:off x="4741863" y="3128963"/>
            <a:ext cx="2763837" cy="68262"/>
          </a:xfrm>
          <a:prstGeom prst="rect">
            <a:avLst/>
          </a:prstGeom>
          <a:solidFill>
            <a:srgbClr val="1848C0"/>
          </a:solidFill>
          <a:ln>
            <a:noFill/>
          </a:ln>
          <a:extLst/>
        </p:spPr>
        <p:txBody>
          <a:bodyPr/>
          <a:lstStyle/>
          <a:p>
            <a:endParaRPr lang="zh-CN" altLang="en-US"/>
          </a:p>
        </p:txBody>
      </p:sp>
      <p:sp>
        <p:nvSpPr>
          <p:cNvPr id="11280" name="Oval 14"/>
          <p:cNvSpPr>
            <a:spLocks noChangeArrowheads="1"/>
          </p:cNvSpPr>
          <p:nvPr/>
        </p:nvSpPr>
        <p:spPr bwMode="auto">
          <a:xfrm>
            <a:off x="7435850" y="3092450"/>
            <a:ext cx="138113" cy="141288"/>
          </a:xfrm>
          <a:prstGeom prst="ellipse">
            <a:avLst/>
          </a:prstGeom>
          <a:solidFill>
            <a:srgbClr val="1848C0"/>
          </a:solidFill>
          <a:ln>
            <a:noFill/>
          </a:ln>
          <a:extLst/>
        </p:spPr>
        <p:txBody>
          <a:bodyPr/>
          <a:lstStyle/>
          <a:p>
            <a:endParaRPr lang="zh-CN" altLang="en-US"/>
          </a:p>
        </p:txBody>
      </p:sp>
      <p:sp>
        <p:nvSpPr>
          <p:cNvPr id="11281" name="Rectangle 15"/>
          <p:cNvSpPr>
            <a:spLocks noChangeArrowheads="1"/>
          </p:cNvSpPr>
          <p:nvPr/>
        </p:nvSpPr>
        <p:spPr bwMode="auto">
          <a:xfrm>
            <a:off x="8555038" y="30972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itchFamily="34" charset="-122"/>
                <a:ea typeface="微软雅黑" pitchFamily="34" charset="-122"/>
              </a:rPr>
              <a:t>75%</a:t>
            </a:r>
            <a:endParaRPr lang="zh-CN" altLang="zh-CN" sz="800"/>
          </a:p>
        </p:txBody>
      </p:sp>
      <p:sp>
        <p:nvSpPr>
          <p:cNvPr id="11282" name="Rectangle 16"/>
          <p:cNvSpPr>
            <a:spLocks noChangeArrowheads="1"/>
          </p:cNvSpPr>
          <p:nvPr/>
        </p:nvSpPr>
        <p:spPr bwMode="auto">
          <a:xfrm>
            <a:off x="3811588" y="30972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a:latin typeface="微软雅黑" pitchFamily="34" charset="-122"/>
                <a:ea typeface="微软雅黑" pitchFamily="34" charset="-122"/>
              </a:rPr>
              <a:t>YOUR TEXT HERE</a:t>
            </a:r>
          </a:p>
        </p:txBody>
      </p:sp>
      <p:sp>
        <p:nvSpPr>
          <p:cNvPr id="11283" name="Rectangle 17"/>
          <p:cNvSpPr>
            <a:spLocks noChangeArrowheads="1"/>
          </p:cNvSpPr>
          <p:nvPr/>
        </p:nvSpPr>
        <p:spPr bwMode="auto">
          <a:xfrm>
            <a:off x="4741863" y="3584575"/>
            <a:ext cx="3687762" cy="68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4" name="Rectangle 18"/>
          <p:cNvSpPr>
            <a:spLocks noChangeArrowheads="1"/>
          </p:cNvSpPr>
          <p:nvPr/>
        </p:nvSpPr>
        <p:spPr bwMode="auto">
          <a:xfrm>
            <a:off x="4741863" y="3584575"/>
            <a:ext cx="2166937" cy="68263"/>
          </a:xfrm>
          <a:prstGeom prst="rect">
            <a:avLst/>
          </a:prstGeom>
          <a:solidFill>
            <a:srgbClr val="1848C0"/>
          </a:solidFill>
          <a:ln>
            <a:noFill/>
          </a:ln>
          <a:extLst/>
        </p:spPr>
        <p:txBody>
          <a:bodyPr/>
          <a:lstStyle/>
          <a:p>
            <a:endParaRPr lang="zh-CN" altLang="en-US"/>
          </a:p>
        </p:txBody>
      </p:sp>
      <p:sp>
        <p:nvSpPr>
          <p:cNvPr id="11285" name="Oval 19"/>
          <p:cNvSpPr>
            <a:spLocks noChangeArrowheads="1"/>
          </p:cNvSpPr>
          <p:nvPr/>
        </p:nvSpPr>
        <p:spPr bwMode="auto">
          <a:xfrm>
            <a:off x="6840538" y="3549650"/>
            <a:ext cx="136525" cy="139700"/>
          </a:xfrm>
          <a:prstGeom prst="ellipse">
            <a:avLst/>
          </a:prstGeom>
          <a:solidFill>
            <a:srgbClr val="1848C0"/>
          </a:solidFill>
          <a:ln>
            <a:noFill/>
          </a:ln>
          <a:extLst/>
        </p:spPr>
        <p:txBody>
          <a:bodyPr/>
          <a:lstStyle/>
          <a:p>
            <a:endParaRPr lang="zh-CN" altLang="en-US"/>
          </a:p>
        </p:txBody>
      </p:sp>
      <p:sp>
        <p:nvSpPr>
          <p:cNvPr id="11286" name="Rectangle 20"/>
          <p:cNvSpPr>
            <a:spLocks noChangeArrowheads="1"/>
          </p:cNvSpPr>
          <p:nvPr/>
        </p:nvSpPr>
        <p:spPr bwMode="auto">
          <a:xfrm>
            <a:off x="8555038" y="35544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itchFamily="34" charset="-122"/>
                <a:ea typeface="微软雅黑" pitchFamily="34" charset="-122"/>
              </a:rPr>
              <a:t>60%</a:t>
            </a:r>
            <a:endParaRPr lang="zh-CN" altLang="zh-CN" sz="800"/>
          </a:p>
        </p:txBody>
      </p:sp>
      <p:sp>
        <p:nvSpPr>
          <p:cNvPr id="11287" name="Rectangle 21"/>
          <p:cNvSpPr>
            <a:spLocks noChangeArrowheads="1"/>
          </p:cNvSpPr>
          <p:nvPr/>
        </p:nvSpPr>
        <p:spPr bwMode="auto">
          <a:xfrm>
            <a:off x="3811588" y="35544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dirty="0">
                <a:latin typeface="微软雅黑" pitchFamily="34" charset="-122"/>
                <a:ea typeface="微软雅黑" pitchFamily="34" charset="-122"/>
              </a:rPr>
              <a:t>YOUR TEXT HERE</a:t>
            </a:r>
          </a:p>
        </p:txBody>
      </p:sp>
      <p:sp>
        <p:nvSpPr>
          <p:cNvPr id="11288" name="Rectangle 22"/>
          <p:cNvSpPr>
            <a:spLocks noChangeArrowheads="1"/>
          </p:cNvSpPr>
          <p:nvPr/>
        </p:nvSpPr>
        <p:spPr bwMode="auto">
          <a:xfrm>
            <a:off x="4741863" y="4041775"/>
            <a:ext cx="3687762" cy="68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9" name="Rectangle 23"/>
          <p:cNvSpPr>
            <a:spLocks noChangeArrowheads="1"/>
          </p:cNvSpPr>
          <p:nvPr/>
        </p:nvSpPr>
        <p:spPr bwMode="auto">
          <a:xfrm>
            <a:off x="4741863" y="4041775"/>
            <a:ext cx="3008312" cy="68263"/>
          </a:xfrm>
          <a:prstGeom prst="rect">
            <a:avLst/>
          </a:prstGeom>
          <a:solidFill>
            <a:srgbClr val="1848C0"/>
          </a:solidFill>
          <a:ln>
            <a:noFill/>
          </a:ln>
          <a:extLst/>
        </p:spPr>
        <p:txBody>
          <a:bodyPr/>
          <a:lstStyle/>
          <a:p>
            <a:endParaRPr lang="zh-CN" altLang="en-US"/>
          </a:p>
        </p:txBody>
      </p:sp>
      <p:sp>
        <p:nvSpPr>
          <p:cNvPr id="11290" name="Oval 24"/>
          <p:cNvSpPr>
            <a:spLocks noChangeArrowheads="1"/>
          </p:cNvSpPr>
          <p:nvPr/>
        </p:nvSpPr>
        <p:spPr bwMode="auto">
          <a:xfrm>
            <a:off x="7680325" y="4008438"/>
            <a:ext cx="138113" cy="138112"/>
          </a:xfrm>
          <a:prstGeom prst="ellipse">
            <a:avLst/>
          </a:prstGeom>
          <a:solidFill>
            <a:srgbClr val="1848C0"/>
          </a:solidFill>
          <a:ln>
            <a:noFill/>
          </a:ln>
          <a:extLst/>
        </p:spPr>
        <p:txBody>
          <a:bodyPr/>
          <a:lstStyle/>
          <a:p>
            <a:endParaRPr lang="zh-CN" altLang="en-US"/>
          </a:p>
        </p:txBody>
      </p:sp>
      <p:sp>
        <p:nvSpPr>
          <p:cNvPr id="11291" name="Rectangle 25"/>
          <p:cNvSpPr>
            <a:spLocks noChangeArrowheads="1"/>
          </p:cNvSpPr>
          <p:nvPr/>
        </p:nvSpPr>
        <p:spPr bwMode="auto">
          <a:xfrm>
            <a:off x="8555038" y="40116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itchFamily="34" charset="-122"/>
                <a:ea typeface="微软雅黑" pitchFamily="34" charset="-122"/>
              </a:rPr>
              <a:t>83%</a:t>
            </a:r>
            <a:endParaRPr lang="zh-CN" altLang="zh-CN" sz="800"/>
          </a:p>
        </p:txBody>
      </p:sp>
      <p:sp>
        <p:nvSpPr>
          <p:cNvPr id="11292" name="Rectangle 26"/>
          <p:cNvSpPr>
            <a:spLocks noChangeArrowheads="1"/>
          </p:cNvSpPr>
          <p:nvPr/>
        </p:nvSpPr>
        <p:spPr bwMode="auto">
          <a:xfrm>
            <a:off x="3811588" y="40116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dirty="0">
                <a:latin typeface="微软雅黑" pitchFamily="34" charset="-122"/>
                <a:ea typeface="微软雅黑" pitchFamily="34" charset="-122"/>
              </a:rPr>
              <a:t>YOUR TEXT HERE</a:t>
            </a:r>
          </a:p>
        </p:txBody>
      </p:sp>
      <p:sp>
        <p:nvSpPr>
          <p:cNvPr id="11293" name="Text Box 27"/>
          <p:cNvSpPr txBox="1">
            <a:spLocks noChangeArrowheads="1"/>
          </p:cNvSpPr>
          <p:nvPr/>
        </p:nvSpPr>
        <p:spPr bwMode="auto">
          <a:xfrm>
            <a:off x="3733800" y="1574800"/>
            <a:ext cx="5040313"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30000"/>
              </a:lnSpc>
            </a:pPr>
            <a:r>
              <a:rPr lang="en-US" altLang="zh-CN" sz="800" dirty="0">
                <a:solidFill>
                  <a:srgbClr val="808080"/>
                </a:solidFill>
                <a:latin typeface="微软雅黑" pitchFamily="34" charset="-122"/>
                <a:ea typeface="微软雅黑" pitchFamily="34" charset="-122"/>
              </a:rPr>
              <a:t>We have many PowerPoint </a:t>
            </a:r>
            <a:r>
              <a:rPr lang="zh-CN" altLang="en-US" sz="800" dirty="0">
                <a:solidFill>
                  <a:srgbClr val="808080"/>
                </a:solidFill>
                <a:latin typeface="微软雅黑" pitchFamily="34" charset="-122"/>
                <a:ea typeface="微软雅黑" pitchFamily="34" charset="-122"/>
              </a:rPr>
              <a:t>templates</a:t>
            </a:r>
            <a:r>
              <a:rPr lang="en-US" altLang="zh-CN" sz="800" dirty="0">
                <a:solidFill>
                  <a:srgbClr val="808080"/>
                </a:solidFill>
                <a:latin typeface="微软雅黑" pitchFamily="34" charset="-122"/>
                <a:ea typeface="微软雅黑" pitchFamily="34" charset="-122"/>
              </a:rPr>
              <a:t> that has been specifically designed to help anyone that is stepping into the world of PowerPoint for the very first time. We have many PowerPoint </a:t>
            </a:r>
            <a:r>
              <a:rPr lang="zh-CN" altLang="en-US" sz="800" dirty="0">
                <a:solidFill>
                  <a:srgbClr val="808080"/>
                </a:solidFill>
                <a:latin typeface="微软雅黑" pitchFamily="34" charset="-122"/>
                <a:ea typeface="微软雅黑" pitchFamily="34" charset="-122"/>
              </a:rPr>
              <a:t>templates</a:t>
            </a:r>
            <a:r>
              <a:rPr lang="en-US" altLang="zh-CN" sz="800" dirty="0">
                <a:solidFill>
                  <a:srgbClr val="808080"/>
                </a:solidFill>
                <a:latin typeface="微软雅黑" pitchFamily="34" charset="-122"/>
                <a:ea typeface="微软雅黑" pitchFamily="34" charset="-122"/>
              </a:rPr>
              <a:t> that has been specifically designed to help anyone that is stepping into the world of PowerPoint for the very first time. </a:t>
            </a:r>
          </a:p>
        </p:txBody>
      </p:sp>
      <p:sp>
        <p:nvSpPr>
          <p:cNvPr id="11294" name="Rectangle 28"/>
          <p:cNvSpPr>
            <a:spLocks noChangeArrowheads="1"/>
          </p:cNvSpPr>
          <p:nvPr/>
        </p:nvSpPr>
        <p:spPr bwMode="auto">
          <a:xfrm>
            <a:off x="0" y="1428750"/>
            <a:ext cx="304800" cy="2879725"/>
          </a:xfrm>
          <a:prstGeom prst="rect">
            <a:avLst/>
          </a:prstGeom>
          <a:solidFill>
            <a:srgbClr val="1848C0">
              <a:alpha val="89803"/>
            </a:srgbClr>
          </a:solidFill>
          <a:ln>
            <a:noFill/>
          </a:ln>
          <a:effectLst/>
          <a:extLst/>
        </p:spPr>
        <p:txBody>
          <a:bodyPr wrap="none" anchor="ctr"/>
          <a:lstStyle/>
          <a:p>
            <a:endParaRPr lang="zh-CN" altLang="en-US"/>
          </a:p>
        </p:txBody>
      </p:sp>
      <p:sp>
        <p:nvSpPr>
          <p:cNvPr id="28"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具体工作完成情况</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9"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94"/>
                                        </p:tgtEl>
                                        <p:attrNameLst>
                                          <p:attrName>style.visibility</p:attrName>
                                        </p:attrNameLst>
                                      </p:cBhvr>
                                      <p:to>
                                        <p:strVal val="visible"/>
                                      </p:to>
                                    </p:set>
                                    <p:anim calcmode="lin" valueType="num">
                                      <p:cBhvr additive="base">
                                        <p:cTn id="7" dur="500" fill="hold"/>
                                        <p:tgtEl>
                                          <p:spTgt spid="11294"/>
                                        </p:tgtEl>
                                        <p:attrNameLst>
                                          <p:attrName>ppt_x</p:attrName>
                                        </p:attrNameLst>
                                      </p:cBhvr>
                                      <p:tavLst>
                                        <p:tav tm="0">
                                          <p:val>
                                            <p:strVal val="0-#ppt_w/2"/>
                                          </p:val>
                                        </p:tav>
                                        <p:tav tm="100000">
                                          <p:val>
                                            <p:strVal val="#ppt_x"/>
                                          </p:val>
                                        </p:tav>
                                      </p:tavLst>
                                    </p:anim>
                                    <p:anim calcmode="lin" valueType="num">
                                      <p:cBhvr additive="base">
                                        <p:cTn id="8" dur="500" fill="hold"/>
                                        <p:tgtEl>
                                          <p:spTgt spid="112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0"/>
                                        </p:tgtEl>
                                        <p:attrNameLst>
                                          <p:attrName>style.visibility</p:attrName>
                                        </p:attrNameLst>
                                      </p:cBhvr>
                                      <p:to>
                                        <p:strVal val="visible"/>
                                      </p:to>
                                    </p:set>
                                    <p:anim calcmode="lin" valueType="num">
                                      <p:cBhvr additive="base">
                                        <p:cTn id="12" dur="500" fill="hold"/>
                                        <p:tgtEl>
                                          <p:spTgt spid="11270"/>
                                        </p:tgtEl>
                                        <p:attrNameLst>
                                          <p:attrName>ppt_x</p:attrName>
                                        </p:attrNameLst>
                                      </p:cBhvr>
                                      <p:tavLst>
                                        <p:tav tm="0">
                                          <p:val>
                                            <p:strVal val="0-#ppt_w/2"/>
                                          </p:val>
                                        </p:tav>
                                        <p:tav tm="100000">
                                          <p:val>
                                            <p:strVal val="#ppt_x"/>
                                          </p:val>
                                        </p:tav>
                                      </p:tavLst>
                                    </p:anim>
                                    <p:anim calcmode="lin" valueType="num">
                                      <p:cBhvr additive="base">
                                        <p:cTn id="13" dur="500" fill="hold"/>
                                        <p:tgtEl>
                                          <p:spTgt spid="1127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293"/>
                                        </p:tgtEl>
                                        <p:attrNameLst>
                                          <p:attrName>style.visibility</p:attrName>
                                        </p:attrNameLst>
                                      </p:cBhvr>
                                      <p:to>
                                        <p:strVal val="visible"/>
                                      </p:to>
                                    </p:set>
                                    <p:animEffect transition="in" filter="fade">
                                      <p:cBhvr>
                                        <p:cTn id="17" dur="1000"/>
                                        <p:tgtEl>
                                          <p:spTgt spid="11293"/>
                                        </p:tgtEl>
                                      </p:cBhvr>
                                    </p:animEffect>
                                    <p:anim calcmode="lin" valueType="num">
                                      <p:cBhvr>
                                        <p:cTn id="18" dur="1000" fill="hold"/>
                                        <p:tgtEl>
                                          <p:spTgt spid="11293"/>
                                        </p:tgtEl>
                                        <p:attrNameLst>
                                          <p:attrName>ppt_x</p:attrName>
                                        </p:attrNameLst>
                                      </p:cBhvr>
                                      <p:tavLst>
                                        <p:tav tm="0">
                                          <p:val>
                                            <p:strVal val="#ppt_x"/>
                                          </p:val>
                                        </p:tav>
                                        <p:tav tm="100000">
                                          <p:val>
                                            <p:strVal val="#ppt_x"/>
                                          </p:val>
                                        </p:tav>
                                      </p:tavLst>
                                    </p:anim>
                                    <p:anim calcmode="lin" valueType="num">
                                      <p:cBhvr>
                                        <p:cTn id="19" dur="1000" fill="hold"/>
                                        <p:tgtEl>
                                          <p:spTgt spid="1129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273"/>
                                        </p:tgtEl>
                                        <p:attrNameLst>
                                          <p:attrName>style.visibility</p:attrName>
                                        </p:attrNameLst>
                                      </p:cBhvr>
                                      <p:to>
                                        <p:strVal val="visible"/>
                                      </p:to>
                                    </p:set>
                                    <p:animEffect transition="in" filter="wipe(down)">
                                      <p:cBhvr>
                                        <p:cTn id="23" dur="500"/>
                                        <p:tgtEl>
                                          <p:spTgt spid="1127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277"/>
                                        </p:tgtEl>
                                        <p:attrNameLst>
                                          <p:attrName>style.visibility</p:attrName>
                                        </p:attrNameLst>
                                      </p:cBhvr>
                                      <p:to>
                                        <p:strVal val="visible"/>
                                      </p:to>
                                    </p:set>
                                    <p:animEffect transition="in" filter="wipe(down)">
                                      <p:cBhvr>
                                        <p:cTn id="26" dur="500"/>
                                        <p:tgtEl>
                                          <p:spTgt spid="1127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287"/>
                                        </p:tgtEl>
                                        <p:attrNameLst>
                                          <p:attrName>style.visibility</p:attrName>
                                        </p:attrNameLst>
                                      </p:cBhvr>
                                      <p:to>
                                        <p:strVal val="visible"/>
                                      </p:to>
                                    </p:set>
                                    <p:animEffect transition="in" filter="wipe(down)">
                                      <p:cBhvr>
                                        <p:cTn id="29" dur="500"/>
                                        <p:tgtEl>
                                          <p:spTgt spid="1128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292"/>
                                        </p:tgtEl>
                                        <p:attrNameLst>
                                          <p:attrName>style.visibility</p:attrName>
                                        </p:attrNameLst>
                                      </p:cBhvr>
                                      <p:to>
                                        <p:strVal val="visible"/>
                                      </p:to>
                                    </p:set>
                                    <p:animEffect transition="in" filter="wipe(down)">
                                      <p:cBhvr>
                                        <p:cTn id="32" dur="500"/>
                                        <p:tgtEl>
                                          <p:spTgt spid="11292"/>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1274"/>
                                        </p:tgtEl>
                                        <p:attrNameLst>
                                          <p:attrName>style.visibility</p:attrName>
                                        </p:attrNameLst>
                                      </p:cBhvr>
                                      <p:to>
                                        <p:strVal val="visible"/>
                                      </p:to>
                                    </p:set>
                                    <p:animEffect transition="in" filter="wipe(down)">
                                      <p:cBhvr>
                                        <p:cTn id="36" dur="500"/>
                                        <p:tgtEl>
                                          <p:spTgt spid="1127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275"/>
                                        </p:tgtEl>
                                        <p:attrNameLst>
                                          <p:attrName>style.visibility</p:attrName>
                                        </p:attrNameLst>
                                      </p:cBhvr>
                                      <p:to>
                                        <p:strVal val="visible"/>
                                      </p:to>
                                    </p:set>
                                    <p:animEffect transition="in" filter="wipe(down)">
                                      <p:cBhvr>
                                        <p:cTn id="39" dur="500"/>
                                        <p:tgtEl>
                                          <p:spTgt spid="1127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276"/>
                                        </p:tgtEl>
                                        <p:attrNameLst>
                                          <p:attrName>style.visibility</p:attrName>
                                        </p:attrNameLst>
                                      </p:cBhvr>
                                      <p:to>
                                        <p:strVal val="visible"/>
                                      </p:to>
                                    </p:set>
                                    <p:animEffect transition="in" filter="wipe(down)">
                                      <p:cBhvr>
                                        <p:cTn id="42" dur="500"/>
                                        <p:tgtEl>
                                          <p:spTgt spid="1127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278"/>
                                        </p:tgtEl>
                                        <p:attrNameLst>
                                          <p:attrName>style.visibility</p:attrName>
                                        </p:attrNameLst>
                                      </p:cBhvr>
                                      <p:to>
                                        <p:strVal val="visible"/>
                                      </p:to>
                                    </p:set>
                                    <p:animEffect transition="in" filter="wipe(down)">
                                      <p:cBhvr>
                                        <p:cTn id="45" dur="500"/>
                                        <p:tgtEl>
                                          <p:spTgt spid="1127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279"/>
                                        </p:tgtEl>
                                        <p:attrNameLst>
                                          <p:attrName>style.visibility</p:attrName>
                                        </p:attrNameLst>
                                      </p:cBhvr>
                                      <p:to>
                                        <p:strVal val="visible"/>
                                      </p:to>
                                    </p:set>
                                    <p:animEffect transition="in" filter="wipe(down)">
                                      <p:cBhvr>
                                        <p:cTn id="48" dur="500"/>
                                        <p:tgtEl>
                                          <p:spTgt spid="1127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1280"/>
                                        </p:tgtEl>
                                        <p:attrNameLst>
                                          <p:attrName>style.visibility</p:attrName>
                                        </p:attrNameLst>
                                      </p:cBhvr>
                                      <p:to>
                                        <p:strVal val="visible"/>
                                      </p:to>
                                    </p:set>
                                    <p:animEffect transition="in" filter="wipe(down)">
                                      <p:cBhvr>
                                        <p:cTn id="51" dur="500"/>
                                        <p:tgtEl>
                                          <p:spTgt spid="1128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1281"/>
                                        </p:tgtEl>
                                        <p:attrNameLst>
                                          <p:attrName>style.visibility</p:attrName>
                                        </p:attrNameLst>
                                      </p:cBhvr>
                                      <p:to>
                                        <p:strVal val="visible"/>
                                      </p:to>
                                    </p:set>
                                    <p:animEffect transition="in" filter="wipe(down)">
                                      <p:cBhvr>
                                        <p:cTn id="54" dur="500"/>
                                        <p:tgtEl>
                                          <p:spTgt spid="1128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1282"/>
                                        </p:tgtEl>
                                        <p:attrNameLst>
                                          <p:attrName>style.visibility</p:attrName>
                                        </p:attrNameLst>
                                      </p:cBhvr>
                                      <p:to>
                                        <p:strVal val="visible"/>
                                      </p:to>
                                    </p:set>
                                    <p:animEffect transition="in" filter="wipe(down)">
                                      <p:cBhvr>
                                        <p:cTn id="57" dur="500"/>
                                        <p:tgtEl>
                                          <p:spTgt spid="1128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283"/>
                                        </p:tgtEl>
                                        <p:attrNameLst>
                                          <p:attrName>style.visibility</p:attrName>
                                        </p:attrNameLst>
                                      </p:cBhvr>
                                      <p:to>
                                        <p:strVal val="visible"/>
                                      </p:to>
                                    </p:set>
                                    <p:animEffect transition="in" filter="wipe(down)">
                                      <p:cBhvr>
                                        <p:cTn id="60" dur="500"/>
                                        <p:tgtEl>
                                          <p:spTgt spid="1128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284"/>
                                        </p:tgtEl>
                                        <p:attrNameLst>
                                          <p:attrName>style.visibility</p:attrName>
                                        </p:attrNameLst>
                                      </p:cBhvr>
                                      <p:to>
                                        <p:strVal val="visible"/>
                                      </p:to>
                                    </p:set>
                                    <p:animEffect transition="in" filter="wipe(down)">
                                      <p:cBhvr>
                                        <p:cTn id="63" dur="500"/>
                                        <p:tgtEl>
                                          <p:spTgt spid="1128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1285"/>
                                        </p:tgtEl>
                                        <p:attrNameLst>
                                          <p:attrName>style.visibility</p:attrName>
                                        </p:attrNameLst>
                                      </p:cBhvr>
                                      <p:to>
                                        <p:strVal val="visible"/>
                                      </p:to>
                                    </p:set>
                                    <p:animEffect transition="in" filter="wipe(down)">
                                      <p:cBhvr>
                                        <p:cTn id="66" dur="500"/>
                                        <p:tgtEl>
                                          <p:spTgt spid="1128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1286"/>
                                        </p:tgtEl>
                                        <p:attrNameLst>
                                          <p:attrName>style.visibility</p:attrName>
                                        </p:attrNameLst>
                                      </p:cBhvr>
                                      <p:to>
                                        <p:strVal val="visible"/>
                                      </p:to>
                                    </p:set>
                                    <p:animEffect transition="in" filter="wipe(down)">
                                      <p:cBhvr>
                                        <p:cTn id="69" dur="500"/>
                                        <p:tgtEl>
                                          <p:spTgt spid="1128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288"/>
                                        </p:tgtEl>
                                        <p:attrNameLst>
                                          <p:attrName>style.visibility</p:attrName>
                                        </p:attrNameLst>
                                      </p:cBhvr>
                                      <p:to>
                                        <p:strVal val="visible"/>
                                      </p:to>
                                    </p:set>
                                    <p:animEffect transition="in" filter="wipe(down)">
                                      <p:cBhvr>
                                        <p:cTn id="72" dur="500"/>
                                        <p:tgtEl>
                                          <p:spTgt spid="11288"/>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1289"/>
                                        </p:tgtEl>
                                        <p:attrNameLst>
                                          <p:attrName>style.visibility</p:attrName>
                                        </p:attrNameLst>
                                      </p:cBhvr>
                                      <p:to>
                                        <p:strVal val="visible"/>
                                      </p:to>
                                    </p:set>
                                    <p:animEffect transition="in" filter="wipe(down)">
                                      <p:cBhvr>
                                        <p:cTn id="75" dur="500"/>
                                        <p:tgtEl>
                                          <p:spTgt spid="11289"/>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1290"/>
                                        </p:tgtEl>
                                        <p:attrNameLst>
                                          <p:attrName>style.visibility</p:attrName>
                                        </p:attrNameLst>
                                      </p:cBhvr>
                                      <p:to>
                                        <p:strVal val="visible"/>
                                      </p:to>
                                    </p:set>
                                    <p:animEffect transition="in" filter="wipe(down)">
                                      <p:cBhvr>
                                        <p:cTn id="78" dur="500"/>
                                        <p:tgtEl>
                                          <p:spTgt spid="11290"/>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1291"/>
                                        </p:tgtEl>
                                        <p:attrNameLst>
                                          <p:attrName>style.visibility</p:attrName>
                                        </p:attrNameLst>
                                      </p:cBhvr>
                                      <p:to>
                                        <p:strVal val="visible"/>
                                      </p:to>
                                    </p:set>
                                    <p:animEffect transition="in" filter="wipe(down)">
                                      <p:cBhvr>
                                        <p:cTn id="81" dur="500"/>
                                        <p:tgtEl>
                                          <p:spTgt spid="11291"/>
                                        </p:tgtEl>
                                      </p:cBhvr>
                                    </p:animEffect>
                                  </p:childTnLst>
                                </p:cTn>
                              </p:par>
                            </p:childTnLst>
                          </p:cTn>
                        </p:par>
                        <p:par>
                          <p:cTn id="82" fill="hold">
                            <p:stCondLst>
                              <p:cond delay="3000"/>
                            </p:stCondLst>
                            <p:childTnLst>
                              <p:par>
                                <p:cTn id="83" presetID="2" presetClass="entr" presetSubtype="2"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1+#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0-#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childTnLst>
                          </p:cTn>
                        </p:par>
                        <p:par>
                          <p:cTn id="91" fill="hold">
                            <p:stCondLst>
                              <p:cond delay="3500"/>
                            </p:stCondLst>
                            <p:childTnLst>
                              <p:par>
                                <p:cTn id="92" presetID="42"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3" grpId="0" animBg="1"/>
      <p:bldP spid="11274" grpId="0" animBg="1"/>
      <p:bldP spid="11275" grpId="0" animBg="1"/>
      <p:bldP spid="11276" grpId="0"/>
      <p:bldP spid="11277" grpId="0"/>
      <p:bldP spid="11278" grpId="0" animBg="1"/>
      <p:bldP spid="11279" grpId="0" animBg="1"/>
      <p:bldP spid="11280" grpId="0" animBg="1"/>
      <p:bldP spid="11281" grpId="0"/>
      <p:bldP spid="11282" grpId="0"/>
      <p:bldP spid="11283" grpId="0" animBg="1"/>
      <p:bldP spid="11284" grpId="0" animBg="1"/>
      <p:bldP spid="11285" grpId="0" animBg="1"/>
      <p:bldP spid="11286" grpId="0"/>
      <p:bldP spid="11287" grpId="0"/>
      <p:bldP spid="11288" grpId="0" animBg="1"/>
      <p:bldP spid="11289" grpId="0" animBg="1"/>
      <p:bldP spid="11290" grpId="0" animBg="1"/>
      <p:bldP spid="11291" grpId="0"/>
      <p:bldP spid="11292" grpId="0"/>
      <p:bldP spid="11293" grpId="0"/>
      <p:bldP spid="11294" grpId="0" animBg="1"/>
      <p:bldP spid="28" grpId="0"/>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4894337" y="1655489"/>
            <a:ext cx="34940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just">
              <a:lnSpc>
                <a:spcPct val="150000"/>
              </a:lnSpc>
            </a:pPr>
            <a:r>
              <a:rPr lang="zh-CN" altLang="en-US" sz="1200" dirty="0" smtClean="0">
                <a:solidFill>
                  <a:schemeClr val="tx1">
                    <a:lumMod val="95000"/>
                    <a:lumOff val="5000"/>
                  </a:schemeClr>
                </a:solidFill>
                <a:latin typeface="微软雅黑" pitchFamily="34" charset="-122"/>
                <a:ea typeface="微软雅黑" pitchFamily="34" charset="-122"/>
                <a:sym typeface="微软雅黑" pitchFamily="34" charset="-122"/>
              </a:rPr>
              <a:t>上海韩创电子科技有限公司</a:t>
            </a:r>
            <a:r>
              <a:rPr lang="zh-CN" altLang="en-US" sz="1200" dirty="0">
                <a:solidFill>
                  <a:schemeClr val="tx1">
                    <a:lumMod val="95000"/>
                    <a:lumOff val="5000"/>
                  </a:schemeClr>
                </a:solidFill>
                <a:latin typeface="微软雅黑" pitchFamily="34" charset="-122"/>
                <a:ea typeface="微软雅黑" pitchFamily="34" charset="-122"/>
                <a:sym typeface="微软雅黑" pitchFamily="34" charset="-122"/>
              </a:rPr>
              <a:t>是中国第一家精品</a:t>
            </a:r>
            <a:r>
              <a:rPr lang="en-US" altLang="zh-CN" sz="1200" dirty="0">
                <a:solidFill>
                  <a:schemeClr val="tx1">
                    <a:lumMod val="95000"/>
                    <a:lumOff val="5000"/>
                  </a:schemeClr>
                </a:solidFill>
                <a:latin typeface="微软雅黑" pitchFamily="34" charset="-122"/>
                <a:ea typeface="微软雅黑" pitchFamily="34" charset="-122"/>
                <a:sym typeface="微软雅黑" pitchFamily="34" charset="-122"/>
              </a:rPr>
              <a:t>PPT</a:t>
            </a:r>
            <a:r>
              <a:rPr lang="zh-CN" altLang="en-US" sz="1200" dirty="0">
                <a:solidFill>
                  <a:schemeClr val="tx1">
                    <a:lumMod val="95000"/>
                    <a:lumOff val="5000"/>
                  </a:schemeClr>
                </a:solidFill>
                <a:latin typeface="微软雅黑" pitchFamily="34" charset="-122"/>
                <a:ea typeface="微软雅黑" pitchFamily="34" charset="-122"/>
                <a:sym typeface="微软雅黑" pitchFamily="34" charset="-122"/>
              </a:rPr>
              <a:t>设计机构。拥有国内顶尖的</a:t>
            </a:r>
            <a:r>
              <a:rPr lang="en-US" altLang="zh-CN" sz="1200" dirty="0">
                <a:solidFill>
                  <a:schemeClr val="tx1">
                    <a:lumMod val="95000"/>
                    <a:lumOff val="5000"/>
                  </a:schemeClr>
                </a:solidFill>
                <a:latin typeface="微软雅黑" pitchFamily="34" charset="-122"/>
                <a:ea typeface="微软雅黑" pitchFamily="34" charset="-122"/>
                <a:sym typeface="微软雅黑" pitchFamily="34" charset="-122"/>
              </a:rPr>
              <a:t>PPT</a:t>
            </a:r>
            <a:r>
              <a:rPr lang="zh-CN" altLang="en-US" sz="1200" dirty="0">
                <a:solidFill>
                  <a:schemeClr val="tx1">
                    <a:lumMod val="95000"/>
                    <a:lumOff val="5000"/>
                  </a:schemeClr>
                </a:solidFill>
                <a:latin typeface="微软雅黑" pitchFamily="34" charset="-122"/>
                <a:ea typeface="微软雅黑" pitchFamily="34" charset="-122"/>
                <a:sym typeface="微软雅黑" pitchFamily="34" charset="-122"/>
              </a:rPr>
              <a:t>制作技术、顶级的</a:t>
            </a:r>
            <a:r>
              <a:rPr lang="en-US" altLang="zh-CN" sz="1200" dirty="0">
                <a:solidFill>
                  <a:schemeClr val="tx1">
                    <a:lumMod val="95000"/>
                    <a:lumOff val="5000"/>
                  </a:schemeClr>
                </a:solidFill>
                <a:latin typeface="微软雅黑" pitchFamily="34" charset="-122"/>
                <a:ea typeface="微软雅黑" pitchFamily="34" charset="-122"/>
                <a:sym typeface="微软雅黑" pitchFamily="34" charset="-122"/>
              </a:rPr>
              <a:t>PPT</a:t>
            </a:r>
            <a:r>
              <a:rPr lang="zh-CN" altLang="en-US" sz="1200" dirty="0">
                <a:solidFill>
                  <a:schemeClr val="tx1">
                    <a:lumMod val="95000"/>
                    <a:lumOff val="5000"/>
                  </a:schemeClr>
                </a:solidFill>
                <a:latin typeface="微软雅黑" pitchFamily="34" charset="-122"/>
                <a:ea typeface="微软雅黑" pitchFamily="34" charset="-122"/>
                <a:sym typeface="微软雅黑" pitchFamily="34" charset="-122"/>
              </a:rPr>
              <a:t>设计团队， 坚持精益求精、拒绝平庸的做事精神，帮助您实现美观、精致、严谨、动感的</a:t>
            </a:r>
            <a:r>
              <a:rPr lang="en-US" altLang="zh-CN" sz="1200" dirty="0">
                <a:solidFill>
                  <a:schemeClr val="tx1">
                    <a:lumMod val="95000"/>
                    <a:lumOff val="5000"/>
                  </a:schemeClr>
                </a:solidFill>
                <a:latin typeface="微软雅黑" pitchFamily="34" charset="-122"/>
                <a:ea typeface="微软雅黑" pitchFamily="34" charset="-122"/>
                <a:sym typeface="微软雅黑" pitchFamily="34" charset="-122"/>
              </a:rPr>
              <a:t>PPT</a:t>
            </a:r>
            <a:r>
              <a:rPr lang="zh-CN" altLang="en-US" sz="1200" dirty="0">
                <a:solidFill>
                  <a:schemeClr val="tx1">
                    <a:lumMod val="95000"/>
                    <a:lumOff val="5000"/>
                  </a:schemeClr>
                </a:solidFill>
                <a:latin typeface="微软雅黑" pitchFamily="34" charset="-122"/>
                <a:ea typeface="微软雅黑" pitchFamily="34" charset="-122"/>
                <a:sym typeface="微软雅黑" pitchFamily="34" charset="-122"/>
              </a:rPr>
              <a:t>展示效果，让您的</a:t>
            </a:r>
            <a:r>
              <a:rPr lang="en-US" altLang="zh-CN" sz="1200" dirty="0">
                <a:solidFill>
                  <a:schemeClr val="tx1">
                    <a:lumMod val="95000"/>
                    <a:lumOff val="5000"/>
                  </a:schemeClr>
                </a:solidFill>
                <a:latin typeface="微软雅黑" pitchFamily="34" charset="-122"/>
                <a:ea typeface="微软雅黑" pitchFamily="34" charset="-122"/>
                <a:sym typeface="微软雅黑" pitchFamily="34" charset="-122"/>
              </a:rPr>
              <a:t>PPT</a:t>
            </a:r>
            <a:r>
              <a:rPr lang="zh-CN" altLang="en-US" sz="1200" dirty="0">
                <a:solidFill>
                  <a:schemeClr val="tx1">
                    <a:lumMod val="95000"/>
                    <a:lumOff val="5000"/>
                  </a:schemeClr>
                </a:solidFill>
                <a:latin typeface="微软雅黑" pitchFamily="34" charset="-122"/>
                <a:ea typeface="微软雅黑" pitchFamily="34" charset="-122"/>
                <a:sym typeface="微软雅黑" pitchFamily="34" charset="-122"/>
              </a:rPr>
              <a:t>创造卓越价值。</a:t>
            </a:r>
            <a:endParaRPr lang="en-US" altLang="zh-CN" sz="1200" dirty="0">
              <a:solidFill>
                <a:schemeClr val="tx1">
                  <a:lumMod val="95000"/>
                  <a:lumOff val="5000"/>
                </a:schemeClr>
              </a:solidFill>
              <a:latin typeface="微软雅黑" pitchFamily="34" charset="-122"/>
              <a:ea typeface="微软雅黑" pitchFamily="34" charset="-122"/>
              <a:sym typeface="微软雅黑" pitchFamily="34" charset="-122"/>
            </a:endParaRPr>
          </a:p>
          <a:p>
            <a:pPr algn="just">
              <a:lnSpc>
                <a:spcPct val="150000"/>
              </a:lnSpc>
            </a:pPr>
            <a:endParaRPr lang="zh-CN" altLang="en-US" sz="1200" dirty="0">
              <a:solidFill>
                <a:schemeClr val="tx1">
                  <a:lumMod val="95000"/>
                  <a:lumOff val="5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200" dirty="0">
                <a:solidFill>
                  <a:schemeClr val="tx1">
                    <a:lumMod val="95000"/>
                    <a:lumOff val="5000"/>
                  </a:schemeClr>
                </a:solidFill>
                <a:latin typeface="微软雅黑" pitchFamily="34" charset="-122"/>
                <a:ea typeface="微软雅黑" pitchFamily="34" charset="-122"/>
                <a:sym typeface="微软雅黑" pitchFamily="34" charset="-122"/>
              </a:rPr>
              <a:t>这里有中国最强的</a:t>
            </a:r>
            <a:r>
              <a:rPr lang="en-US" altLang="zh-CN" sz="1200" dirty="0">
                <a:solidFill>
                  <a:schemeClr val="tx1">
                    <a:lumMod val="95000"/>
                    <a:lumOff val="5000"/>
                  </a:schemeClr>
                </a:solidFill>
                <a:latin typeface="微软雅黑" pitchFamily="34" charset="-122"/>
                <a:ea typeface="微软雅黑" pitchFamily="34" charset="-122"/>
                <a:sym typeface="微软雅黑" pitchFamily="34" charset="-122"/>
              </a:rPr>
              <a:t>PPT</a:t>
            </a:r>
            <a:r>
              <a:rPr lang="zh-CN" altLang="en-US" sz="1200" dirty="0">
                <a:solidFill>
                  <a:schemeClr val="tx1">
                    <a:lumMod val="95000"/>
                    <a:lumOff val="5000"/>
                  </a:schemeClr>
                </a:solidFill>
                <a:latin typeface="微软雅黑" pitchFamily="34" charset="-122"/>
                <a:ea typeface="微软雅黑" pitchFamily="34" charset="-122"/>
                <a:sym typeface="微软雅黑" pitchFamily="34" charset="-122"/>
              </a:rPr>
              <a:t>设计团队，中国最大的</a:t>
            </a:r>
            <a:r>
              <a:rPr lang="en-US" altLang="zh-CN" sz="1200" dirty="0">
                <a:solidFill>
                  <a:schemeClr val="tx1">
                    <a:lumMod val="95000"/>
                    <a:lumOff val="5000"/>
                  </a:schemeClr>
                </a:solidFill>
                <a:latin typeface="微软雅黑" pitchFamily="34" charset="-122"/>
                <a:ea typeface="微软雅黑" pitchFamily="34" charset="-122"/>
                <a:sym typeface="微软雅黑" pitchFamily="34" charset="-122"/>
              </a:rPr>
              <a:t>PPT</a:t>
            </a:r>
            <a:r>
              <a:rPr lang="zh-CN" altLang="en-US" sz="1200" dirty="0">
                <a:solidFill>
                  <a:schemeClr val="tx1">
                    <a:lumMod val="95000"/>
                    <a:lumOff val="5000"/>
                  </a:schemeClr>
                </a:solidFill>
                <a:latin typeface="微软雅黑" pitchFamily="34" charset="-122"/>
                <a:ea typeface="微软雅黑" pitchFamily="34" charset="-122"/>
                <a:sym typeface="微软雅黑" pitchFamily="34" charset="-122"/>
              </a:rPr>
              <a:t>素材商城，中国最火的</a:t>
            </a:r>
            <a:r>
              <a:rPr lang="en-US" altLang="zh-CN" sz="1200" dirty="0">
                <a:solidFill>
                  <a:schemeClr val="tx1">
                    <a:lumMod val="95000"/>
                    <a:lumOff val="5000"/>
                  </a:schemeClr>
                </a:solidFill>
                <a:latin typeface="微软雅黑" pitchFamily="34" charset="-122"/>
                <a:ea typeface="微软雅黑" pitchFamily="34" charset="-122"/>
                <a:sym typeface="微软雅黑" pitchFamily="34" charset="-122"/>
              </a:rPr>
              <a:t>PPT</a:t>
            </a:r>
            <a:r>
              <a:rPr lang="zh-CN" altLang="en-US" sz="1200" dirty="0">
                <a:solidFill>
                  <a:schemeClr val="tx1">
                    <a:lumMod val="95000"/>
                    <a:lumOff val="5000"/>
                  </a:schemeClr>
                </a:solidFill>
                <a:latin typeface="微软雅黑" pitchFamily="34" charset="-122"/>
                <a:ea typeface="微软雅黑" pitchFamily="34" charset="-122"/>
                <a:sym typeface="微软雅黑" pitchFamily="34" charset="-122"/>
              </a:rPr>
              <a:t>技术论坛，中国最好的</a:t>
            </a:r>
            <a:r>
              <a:rPr lang="en-US" altLang="zh-CN" sz="1200" dirty="0">
                <a:solidFill>
                  <a:schemeClr val="tx1">
                    <a:lumMod val="95000"/>
                    <a:lumOff val="5000"/>
                  </a:schemeClr>
                </a:solidFill>
                <a:latin typeface="微软雅黑" pitchFamily="34" charset="-122"/>
                <a:ea typeface="微软雅黑" pitchFamily="34" charset="-122"/>
                <a:sym typeface="微软雅黑" pitchFamily="34" charset="-122"/>
              </a:rPr>
              <a:t>PPT</a:t>
            </a:r>
            <a:r>
              <a:rPr lang="zh-CN" altLang="en-US" sz="1200" dirty="0">
                <a:solidFill>
                  <a:schemeClr val="tx1">
                    <a:lumMod val="95000"/>
                    <a:lumOff val="5000"/>
                  </a:schemeClr>
                </a:solidFill>
                <a:latin typeface="微软雅黑" pitchFamily="34" charset="-122"/>
                <a:ea typeface="微软雅黑" pitchFamily="34" charset="-122"/>
                <a:sym typeface="微软雅黑" pitchFamily="34" charset="-122"/>
              </a:rPr>
              <a:t>技能培训。</a:t>
            </a:r>
          </a:p>
        </p:txBody>
      </p:sp>
      <p:sp>
        <p:nvSpPr>
          <p:cNvPr id="7" name="Freeform 5"/>
          <p:cNvSpPr>
            <a:spLocks noChangeArrowheads="1"/>
          </p:cNvSpPr>
          <p:nvPr/>
        </p:nvSpPr>
        <p:spPr bwMode="auto">
          <a:xfrm>
            <a:off x="2189237" y="2719114"/>
            <a:ext cx="976312" cy="1370013"/>
          </a:xfrm>
          <a:custGeom>
            <a:avLst/>
            <a:gdLst>
              <a:gd name="T0" fmla="*/ 487362 w 615"/>
              <a:gd name="T1" fmla="*/ 0 h 863"/>
              <a:gd name="T2" fmla="*/ 731837 w 615"/>
              <a:gd name="T3" fmla="*/ 690563 h 863"/>
              <a:gd name="T4" fmla="*/ 976312 w 615"/>
              <a:gd name="T5" fmla="*/ 1370013 h 863"/>
              <a:gd name="T6" fmla="*/ 487362 w 615"/>
              <a:gd name="T7" fmla="*/ 1370013 h 863"/>
              <a:gd name="T8" fmla="*/ 0 w 615"/>
              <a:gd name="T9" fmla="*/ 1370013 h 863"/>
              <a:gd name="T10" fmla="*/ 244475 w 615"/>
              <a:gd name="T11" fmla="*/ 690563 h 863"/>
              <a:gd name="T12" fmla="*/ 487362 w 615"/>
              <a:gd name="T13" fmla="*/ 0 h 863"/>
              <a:gd name="T14" fmla="*/ 0 60000 65536"/>
              <a:gd name="T15" fmla="*/ 0 60000 65536"/>
              <a:gd name="T16" fmla="*/ 0 60000 65536"/>
              <a:gd name="T17" fmla="*/ 0 60000 65536"/>
              <a:gd name="T18" fmla="*/ 0 60000 65536"/>
              <a:gd name="T19" fmla="*/ 0 60000 65536"/>
              <a:gd name="T20" fmla="*/ 0 60000 65536"/>
              <a:gd name="T21" fmla="*/ 0 w 615"/>
              <a:gd name="T22" fmla="*/ 0 h 863"/>
              <a:gd name="T23" fmla="*/ 615 w 615"/>
              <a:gd name="T24" fmla="*/ 863 h 8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863">
                <a:moveTo>
                  <a:pt x="307" y="0"/>
                </a:moveTo>
                <a:lnTo>
                  <a:pt x="461" y="435"/>
                </a:lnTo>
                <a:lnTo>
                  <a:pt x="615" y="863"/>
                </a:lnTo>
                <a:lnTo>
                  <a:pt x="307" y="863"/>
                </a:lnTo>
                <a:lnTo>
                  <a:pt x="0" y="863"/>
                </a:lnTo>
                <a:lnTo>
                  <a:pt x="154" y="435"/>
                </a:lnTo>
                <a:lnTo>
                  <a:pt x="307" y="0"/>
                </a:lnTo>
                <a:close/>
              </a:path>
            </a:pathLst>
          </a:custGeom>
          <a:solidFill>
            <a:srgbClr val="00B0F0"/>
          </a:solidFill>
          <a:ln>
            <a:noFill/>
          </a:ln>
        </p:spPr>
        <p:txBody>
          <a:bodyPr/>
          <a:lstStyle/>
          <a:p>
            <a:endParaRPr lang="zh-CN" altLang="en-US">
              <a:solidFill>
                <a:schemeClr val="tx1">
                  <a:lumMod val="95000"/>
                  <a:lumOff val="5000"/>
                </a:schemeClr>
              </a:solidFill>
            </a:endParaRPr>
          </a:p>
        </p:txBody>
      </p:sp>
      <p:sp>
        <p:nvSpPr>
          <p:cNvPr id="8" name="Freeform 6"/>
          <p:cNvSpPr>
            <a:spLocks noChangeArrowheads="1"/>
          </p:cNvSpPr>
          <p:nvPr/>
        </p:nvSpPr>
        <p:spPr bwMode="auto">
          <a:xfrm>
            <a:off x="1362149" y="3441427"/>
            <a:ext cx="976313" cy="647700"/>
          </a:xfrm>
          <a:custGeom>
            <a:avLst/>
            <a:gdLst>
              <a:gd name="T0" fmla="*/ 488950 w 615"/>
              <a:gd name="T1" fmla="*/ 0 h 408"/>
              <a:gd name="T2" fmla="*/ 731838 w 615"/>
              <a:gd name="T3" fmla="*/ 319088 h 408"/>
              <a:gd name="T4" fmla="*/ 976313 w 615"/>
              <a:gd name="T5" fmla="*/ 647700 h 408"/>
              <a:gd name="T6" fmla="*/ 488950 w 615"/>
              <a:gd name="T7" fmla="*/ 647700 h 408"/>
              <a:gd name="T8" fmla="*/ 0 w 615"/>
              <a:gd name="T9" fmla="*/ 647700 h 408"/>
              <a:gd name="T10" fmla="*/ 244475 w 615"/>
              <a:gd name="T11" fmla="*/ 319088 h 408"/>
              <a:gd name="T12" fmla="*/ 488950 w 615"/>
              <a:gd name="T13" fmla="*/ 0 h 408"/>
              <a:gd name="T14" fmla="*/ 0 60000 65536"/>
              <a:gd name="T15" fmla="*/ 0 60000 65536"/>
              <a:gd name="T16" fmla="*/ 0 60000 65536"/>
              <a:gd name="T17" fmla="*/ 0 60000 65536"/>
              <a:gd name="T18" fmla="*/ 0 60000 65536"/>
              <a:gd name="T19" fmla="*/ 0 60000 65536"/>
              <a:gd name="T20" fmla="*/ 0 60000 65536"/>
              <a:gd name="T21" fmla="*/ 0 w 615"/>
              <a:gd name="T22" fmla="*/ 0 h 408"/>
              <a:gd name="T23" fmla="*/ 615 w 615"/>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408">
                <a:moveTo>
                  <a:pt x="308" y="0"/>
                </a:moveTo>
                <a:lnTo>
                  <a:pt x="461" y="201"/>
                </a:lnTo>
                <a:lnTo>
                  <a:pt x="615" y="408"/>
                </a:lnTo>
                <a:lnTo>
                  <a:pt x="308" y="408"/>
                </a:lnTo>
                <a:lnTo>
                  <a:pt x="0" y="408"/>
                </a:lnTo>
                <a:lnTo>
                  <a:pt x="154" y="201"/>
                </a:lnTo>
                <a:lnTo>
                  <a:pt x="308" y="0"/>
                </a:lnTo>
                <a:close/>
              </a:path>
            </a:pathLst>
          </a:custGeom>
          <a:solidFill>
            <a:srgbClr val="1848C0"/>
          </a:solidFill>
          <a:ln>
            <a:noFill/>
          </a:ln>
        </p:spPr>
        <p:txBody>
          <a:bodyPr/>
          <a:lstStyle/>
          <a:p>
            <a:endParaRPr lang="zh-CN" altLang="en-US">
              <a:solidFill>
                <a:schemeClr val="tx1">
                  <a:lumMod val="95000"/>
                  <a:lumOff val="5000"/>
                </a:schemeClr>
              </a:solidFill>
            </a:endParaRPr>
          </a:p>
        </p:txBody>
      </p:sp>
      <p:sp>
        <p:nvSpPr>
          <p:cNvPr id="9" name="Freeform 7"/>
          <p:cNvSpPr>
            <a:spLocks noChangeArrowheads="1"/>
          </p:cNvSpPr>
          <p:nvPr/>
        </p:nvSpPr>
        <p:spPr bwMode="auto">
          <a:xfrm>
            <a:off x="568399" y="3919264"/>
            <a:ext cx="974725" cy="169863"/>
          </a:xfrm>
          <a:custGeom>
            <a:avLst/>
            <a:gdLst>
              <a:gd name="T0" fmla="*/ 487363 w 614"/>
              <a:gd name="T1" fmla="*/ 0 h 107"/>
              <a:gd name="T2" fmla="*/ 730250 w 614"/>
              <a:gd name="T3" fmla="*/ 84138 h 107"/>
              <a:gd name="T4" fmla="*/ 974725 w 614"/>
              <a:gd name="T5" fmla="*/ 169863 h 107"/>
              <a:gd name="T6" fmla="*/ 487363 w 614"/>
              <a:gd name="T7" fmla="*/ 169863 h 107"/>
              <a:gd name="T8" fmla="*/ 0 w 614"/>
              <a:gd name="T9" fmla="*/ 169863 h 107"/>
              <a:gd name="T10" fmla="*/ 242888 w 614"/>
              <a:gd name="T11" fmla="*/ 84138 h 107"/>
              <a:gd name="T12" fmla="*/ 487363 w 614"/>
              <a:gd name="T13" fmla="*/ 0 h 107"/>
              <a:gd name="T14" fmla="*/ 0 60000 65536"/>
              <a:gd name="T15" fmla="*/ 0 60000 65536"/>
              <a:gd name="T16" fmla="*/ 0 60000 65536"/>
              <a:gd name="T17" fmla="*/ 0 60000 65536"/>
              <a:gd name="T18" fmla="*/ 0 60000 65536"/>
              <a:gd name="T19" fmla="*/ 0 60000 65536"/>
              <a:gd name="T20" fmla="*/ 0 60000 65536"/>
              <a:gd name="T21" fmla="*/ 0 w 614"/>
              <a:gd name="T22" fmla="*/ 0 h 107"/>
              <a:gd name="T23" fmla="*/ 614 w 61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07">
                <a:moveTo>
                  <a:pt x="307" y="0"/>
                </a:moveTo>
                <a:lnTo>
                  <a:pt x="460" y="53"/>
                </a:lnTo>
                <a:lnTo>
                  <a:pt x="614" y="107"/>
                </a:lnTo>
                <a:lnTo>
                  <a:pt x="307" y="107"/>
                </a:lnTo>
                <a:lnTo>
                  <a:pt x="0" y="107"/>
                </a:lnTo>
                <a:lnTo>
                  <a:pt x="153" y="53"/>
                </a:lnTo>
                <a:lnTo>
                  <a:pt x="307" y="0"/>
                </a:lnTo>
                <a:close/>
              </a:path>
            </a:pathLst>
          </a:custGeom>
          <a:solidFill>
            <a:srgbClr val="00B0F0"/>
          </a:solidFill>
          <a:ln>
            <a:noFill/>
          </a:ln>
          <a:extLst/>
        </p:spPr>
        <p:txBody>
          <a:bodyPr/>
          <a:lstStyle/>
          <a:p>
            <a:endParaRPr lang="zh-CN" altLang="en-US">
              <a:solidFill>
                <a:schemeClr val="tx1">
                  <a:lumMod val="95000"/>
                  <a:lumOff val="5000"/>
                </a:schemeClr>
              </a:solidFill>
            </a:endParaRPr>
          </a:p>
        </p:txBody>
      </p:sp>
      <p:sp>
        <p:nvSpPr>
          <p:cNvPr id="10" name="Freeform 8"/>
          <p:cNvSpPr>
            <a:spLocks noChangeArrowheads="1"/>
          </p:cNvSpPr>
          <p:nvPr/>
        </p:nvSpPr>
        <p:spPr bwMode="auto">
          <a:xfrm>
            <a:off x="3016324" y="1922189"/>
            <a:ext cx="974725" cy="2166938"/>
          </a:xfrm>
          <a:custGeom>
            <a:avLst/>
            <a:gdLst>
              <a:gd name="T0" fmla="*/ 487363 w 614"/>
              <a:gd name="T1" fmla="*/ 0 h 1365"/>
              <a:gd name="T2" fmla="*/ 731838 w 614"/>
              <a:gd name="T3" fmla="*/ 1082675 h 1365"/>
              <a:gd name="T4" fmla="*/ 974725 w 614"/>
              <a:gd name="T5" fmla="*/ 2166938 h 1365"/>
              <a:gd name="T6" fmla="*/ 487363 w 614"/>
              <a:gd name="T7" fmla="*/ 2166938 h 1365"/>
              <a:gd name="T8" fmla="*/ 0 w 614"/>
              <a:gd name="T9" fmla="*/ 2166938 h 1365"/>
              <a:gd name="T10" fmla="*/ 244475 w 614"/>
              <a:gd name="T11" fmla="*/ 1082675 h 1365"/>
              <a:gd name="T12" fmla="*/ 487363 w 614"/>
              <a:gd name="T13" fmla="*/ 0 h 1365"/>
              <a:gd name="T14" fmla="*/ 0 60000 65536"/>
              <a:gd name="T15" fmla="*/ 0 60000 65536"/>
              <a:gd name="T16" fmla="*/ 0 60000 65536"/>
              <a:gd name="T17" fmla="*/ 0 60000 65536"/>
              <a:gd name="T18" fmla="*/ 0 60000 65536"/>
              <a:gd name="T19" fmla="*/ 0 60000 65536"/>
              <a:gd name="T20" fmla="*/ 0 60000 65536"/>
              <a:gd name="T21" fmla="*/ 0 w 614"/>
              <a:gd name="T22" fmla="*/ 0 h 1365"/>
              <a:gd name="T23" fmla="*/ 614 w 614"/>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365">
                <a:moveTo>
                  <a:pt x="307" y="0"/>
                </a:moveTo>
                <a:lnTo>
                  <a:pt x="461" y="682"/>
                </a:lnTo>
                <a:lnTo>
                  <a:pt x="614" y="1365"/>
                </a:lnTo>
                <a:lnTo>
                  <a:pt x="307" y="1365"/>
                </a:lnTo>
                <a:lnTo>
                  <a:pt x="0" y="1365"/>
                </a:lnTo>
                <a:lnTo>
                  <a:pt x="154" y="682"/>
                </a:lnTo>
                <a:lnTo>
                  <a:pt x="307" y="0"/>
                </a:lnTo>
                <a:close/>
              </a:path>
            </a:pathLst>
          </a:custGeom>
          <a:solidFill>
            <a:srgbClr val="1848C0"/>
          </a:solidFill>
          <a:ln>
            <a:noFill/>
          </a:ln>
        </p:spPr>
        <p:txBody>
          <a:bodyPr/>
          <a:lstStyle/>
          <a:p>
            <a:endParaRPr lang="zh-CN" altLang="en-US">
              <a:solidFill>
                <a:schemeClr val="tx1">
                  <a:lumMod val="95000"/>
                  <a:lumOff val="5000"/>
                </a:schemeClr>
              </a:solidFill>
            </a:endParaRPr>
          </a:p>
        </p:txBody>
      </p:sp>
      <p:sp>
        <p:nvSpPr>
          <p:cNvPr id="11" name="Freeform 9"/>
          <p:cNvSpPr>
            <a:spLocks noChangeArrowheads="1"/>
          </p:cNvSpPr>
          <p:nvPr/>
        </p:nvSpPr>
        <p:spPr bwMode="auto">
          <a:xfrm>
            <a:off x="3843412" y="3079477"/>
            <a:ext cx="974725" cy="1009650"/>
          </a:xfrm>
          <a:custGeom>
            <a:avLst/>
            <a:gdLst>
              <a:gd name="T0" fmla="*/ 487363 w 614"/>
              <a:gd name="T1" fmla="*/ 0 h 636"/>
              <a:gd name="T2" fmla="*/ 731838 w 614"/>
              <a:gd name="T3" fmla="*/ 509588 h 636"/>
              <a:gd name="T4" fmla="*/ 974725 w 614"/>
              <a:gd name="T5" fmla="*/ 1009650 h 636"/>
              <a:gd name="T6" fmla="*/ 487363 w 614"/>
              <a:gd name="T7" fmla="*/ 1009650 h 636"/>
              <a:gd name="T8" fmla="*/ 0 w 614"/>
              <a:gd name="T9" fmla="*/ 1009650 h 636"/>
              <a:gd name="T10" fmla="*/ 244475 w 614"/>
              <a:gd name="T11" fmla="*/ 509588 h 636"/>
              <a:gd name="T12" fmla="*/ 487363 w 614"/>
              <a:gd name="T13" fmla="*/ 0 h 636"/>
              <a:gd name="T14" fmla="*/ 0 60000 65536"/>
              <a:gd name="T15" fmla="*/ 0 60000 65536"/>
              <a:gd name="T16" fmla="*/ 0 60000 65536"/>
              <a:gd name="T17" fmla="*/ 0 60000 65536"/>
              <a:gd name="T18" fmla="*/ 0 60000 65536"/>
              <a:gd name="T19" fmla="*/ 0 60000 65536"/>
              <a:gd name="T20" fmla="*/ 0 60000 65536"/>
              <a:gd name="T21" fmla="*/ 0 w 614"/>
              <a:gd name="T22" fmla="*/ 0 h 636"/>
              <a:gd name="T23" fmla="*/ 614 w 6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636">
                <a:moveTo>
                  <a:pt x="307" y="0"/>
                </a:moveTo>
                <a:lnTo>
                  <a:pt x="461" y="321"/>
                </a:lnTo>
                <a:lnTo>
                  <a:pt x="614" y="636"/>
                </a:lnTo>
                <a:lnTo>
                  <a:pt x="307" y="636"/>
                </a:lnTo>
                <a:lnTo>
                  <a:pt x="0" y="636"/>
                </a:lnTo>
                <a:lnTo>
                  <a:pt x="154" y="321"/>
                </a:lnTo>
                <a:lnTo>
                  <a:pt x="307" y="0"/>
                </a:lnTo>
                <a:close/>
              </a:path>
            </a:pathLst>
          </a:custGeom>
          <a:solidFill>
            <a:srgbClr val="00B0F0"/>
          </a:solidFill>
          <a:ln>
            <a:noFill/>
          </a:ln>
        </p:spPr>
        <p:txBody>
          <a:bodyPr/>
          <a:lstStyle/>
          <a:p>
            <a:endParaRPr lang="zh-CN" altLang="en-US">
              <a:solidFill>
                <a:schemeClr val="tx1">
                  <a:lumMod val="95000"/>
                  <a:lumOff val="5000"/>
                </a:schemeClr>
              </a:solidFill>
            </a:endParaRPr>
          </a:p>
        </p:txBody>
      </p:sp>
      <p:sp>
        <p:nvSpPr>
          <p:cNvPr id="12" name="TextBox 282"/>
          <p:cNvSpPr>
            <a:spLocks noChangeArrowheads="1"/>
          </p:cNvSpPr>
          <p:nvPr/>
        </p:nvSpPr>
        <p:spPr bwMode="auto">
          <a:xfrm>
            <a:off x="828749" y="35382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en-US" altLang="zh-CN" sz="1600">
                <a:solidFill>
                  <a:schemeClr val="tx1">
                    <a:lumMod val="95000"/>
                    <a:lumOff val="5000"/>
                  </a:schemeClr>
                </a:solidFill>
                <a:latin typeface="方正中等线简体" pitchFamily="2" charset="-122"/>
                <a:ea typeface="方正中等线简体" pitchFamily="2" charset="-122"/>
                <a:sym typeface="Arial" pitchFamily="34" charset="0"/>
              </a:rPr>
              <a:t>18</a:t>
            </a:r>
            <a:endParaRPr lang="zh-CN" altLang="en-US" sz="1600">
              <a:solidFill>
                <a:schemeClr val="tx1">
                  <a:lumMod val="95000"/>
                  <a:lumOff val="5000"/>
                </a:schemeClr>
              </a:solidFill>
              <a:latin typeface="方正中等线简体" pitchFamily="2" charset="-122"/>
              <a:ea typeface="方正中等线简体" pitchFamily="2" charset="-122"/>
              <a:sym typeface="Arial" pitchFamily="34" charset="0"/>
            </a:endParaRPr>
          </a:p>
        </p:txBody>
      </p:sp>
      <p:sp>
        <p:nvSpPr>
          <p:cNvPr id="13" name="TextBox 283"/>
          <p:cNvSpPr>
            <a:spLocks noChangeArrowheads="1"/>
          </p:cNvSpPr>
          <p:nvPr/>
        </p:nvSpPr>
        <p:spPr bwMode="auto">
          <a:xfrm>
            <a:off x="767223"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sz="1400">
                <a:solidFill>
                  <a:schemeClr val="tx1">
                    <a:lumMod val="95000"/>
                    <a:lumOff val="5000"/>
                  </a:schemeClr>
                </a:solidFill>
                <a:latin typeface="微软雅黑" pitchFamily="34" charset="-122"/>
                <a:ea typeface="微软雅黑" pitchFamily="34" charset="-122"/>
                <a:sym typeface="Arial" pitchFamily="34" charset="0"/>
              </a:rPr>
              <a:t>标题</a:t>
            </a:r>
            <a:endParaRPr lang="zh-CN" altLang="en-US">
              <a:solidFill>
                <a:schemeClr val="tx1">
                  <a:lumMod val="95000"/>
                  <a:lumOff val="5000"/>
                </a:schemeClr>
              </a:solidFill>
            </a:endParaRPr>
          </a:p>
        </p:txBody>
      </p:sp>
      <p:sp>
        <p:nvSpPr>
          <p:cNvPr id="14" name="TextBox 285"/>
          <p:cNvSpPr>
            <a:spLocks noChangeArrowheads="1"/>
          </p:cNvSpPr>
          <p:nvPr/>
        </p:nvSpPr>
        <p:spPr bwMode="auto">
          <a:xfrm>
            <a:off x="1536367"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sz="1400">
                <a:solidFill>
                  <a:schemeClr val="tx1">
                    <a:lumMod val="95000"/>
                    <a:lumOff val="5000"/>
                  </a:schemeClr>
                </a:solidFill>
                <a:latin typeface="微软雅黑" pitchFamily="34" charset="-122"/>
                <a:ea typeface="微软雅黑" pitchFamily="34" charset="-122"/>
                <a:sym typeface="Arial" pitchFamily="34" charset="0"/>
              </a:rPr>
              <a:t>标题</a:t>
            </a:r>
            <a:endParaRPr lang="zh-CN" altLang="en-US">
              <a:solidFill>
                <a:schemeClr val="tx1">
                  <a:lumMod val="95000"/>
                  <a:lumOff val="5000"/>
                </a:schemeClr>
              </a:solidFill>
            </a:endParaRPr>
          </a:p>
        </p:txBody>
      </p:sp>
      <p:sp>
        <p:nvSpPr>
          <p:cNvPr id="15" name="TextBox 286"/>
          <p:cNvSpPr>
            <a:spLocks noChangeArrowheads="1"/>
          </p:cNvSpPr>
          <p:nvPr/>
        </p:nvSpPr>
        <p:spPr bwMode="auto">
          <a:xfrm>
            <a:off x="2311474"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sz="1400">
                <a:solidFill>
                  <a:schemeClr val="tx1">
                    <a:lumMod val="95000"/>
                    <a:lumOff val="5000"/>
                  </a:schemeClr>
                </a:solidFill>
                <a:latin typeface="微软雅黑" pitchFamily="34" charset="-122"/>
                <a:ea typeface="微软雅黑" pitchFamily="34" charset="-122"/>
                <a:sym typeface="Arial" pitchFamily="34" charset="0"/>
              </a:rPr>
              <a:t>标题</a:t>
            </a:r>
          </a:p>
        </p:txBody>
      </p:sp>
      <p:sp>
        <p:nvSpPr>
          <p:cNvPr id="16" name="TextBox 287"/>
          <p:cNvSpPr>
            <a:spLocks noChangeArrowheads="1"/>
          </p:cNvSpPr>
          <p:nvPr/>
        </p:nvSpPr>
        <p:spPr bwMode="auto">
          <a:xfrm>
            <a:off x="3191336"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sz="1400">
                <a:solidFill>
                  <a:schemeClr val="tx1">
                    <a:lumMod val="95000"/>
                    <a:lumOff val="5000"/>
                  </a:schemeClr>
                </a:solidFill>
                <a:latin typeface="微软雅黑" pitchFamily="34" charset="-122"/>
                <a:ea typeface="微软雅黑" pitchFamily="34" charset="-122"/>
                <a:sym typeface="Arial" pitchFamily="34" charset="0"/>
              </a:rPr>
              <a:t>标题</a:t>
            </a:r>
            <a:endParaRPr lang="zh-CN" altLang="en-US">
              <a:solidFill>
                <a:schemeClr val="tx1">
                  <a:lumMod val="95000"/>
                  <a:lumOff val="5000"/>
                </a:schemeClr>
              </a:solidFill>
            </a:endParaRPr>
          </a:p>
        </p:txBody>
      </p:sp>
      <p:sp>
        <p:nvSpPr>
          <p:cNvPr id="17" name="TextBox 288"/>
          <p:cNvSpPr>
            <a:spLocks noChangeArrowheads="1"/>
          </p:cNvSpPr>
          <p:nvPr/>
        </p:nvSpPr>
        <p:spPr bwMode="auto">
          <a:xfrm>
            <a:off x="4047792"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sz="1400">
                <a:solidFill>
                  <a:schemeClr val="tx1">
                    <a:lumMod val="95000"/>
                    <a:lumOff val="5000"/>
                  </a:schemeClr>
                </a:solidFill>
                <a:latin typeface="微软雅黑" pitchFamily="34" charset="-122"/>
                <a:ea typeface="微软雅黑" pitchFamily="34" charset="-122"/>
                <a:sym typeface="Arial" pitchFamily="34" charset="0"/>
              </a:rPr>
              <a:t>标题</a:t>
            </a:r>
            <a:endParaRPr lang="zh-CN" altLang="en-US">
              <a:solidFill>
                <a:schemeClr val="tx1">
                  <a:lumMod val="95000"/>
                  <a:lumOff val="5000"/>
                </a:schemeClr>
              </a:solidFill>
            </a:endParaRPr>
          </a:p>
        </p:txBody>
      </p:sp>
      <p:sp>
        <p:nvSpPr>
          <p:cNvPr id="18" name="TextBox 289"/>
          <p:cNvSpPr>
            <a:spLocks noChangeArrowheads="1"/>
          </p:cNvSpPr>
          <p:nvPr/>
        </p:nvSpPr>
        <p:spPr bwMode="auto">
          <a:xfrm>
            <a:off x="1612974" y="31064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en-US" altLang="zh-CN" sz="1600">
                <a:solidFill>
                  <a:schemeClr val="tx1">
                    <a:lumMod val="95000"/>
                    <a:lumOff val="5000"/>
                  </a:schemeClr>
                </a:solidFill>
                <a:latin typeface="方正中等线简体" pitchFamily="2" charset="-122"/>
                <a:ea typeface="方正中等线简体" pitchFamily="2" charset="-122"/>
                <a:sym typeface="Arial" pitchFamily="34" charset="0"/>
              </a:rPr>
              <a:t>38</a:t>
            </a:r>
            <a:endParaRPr lang="zh-CN" altLang="en-US" sz="1600">
              <a:solidFill>
                <a:schemeClr val="tx1">
                  <a:lumMod val="95000"/>
                  <a:lumOff val="5000"/>
                </a:schemeClr>
              </a:solidFill>
              <a:latin typeface="方正中等线简体" pitchFamily="2" charset="-122"/>
              <a:ea typeface="方正中等线简体" pitchFamily="2" charset="-122"/>
              <a:sym typeface="Arial" pitchFamily="34" charset="0"/>
            </a:endParaRPr>
          </a:p>
        </p:txBody>
      </p:sp>
      <p:sp>
        <p:nvSpPr>
          <p:cNvPr id="19" name="TextBox 290"/>
          <p:cNvSpPr>
            <a:spLocks noChangeArrowheads="1"/>
          </p:cNvSpPr>
          <p:nvPr/>
        </p:nvSpPr>
        <p:spPr bwMode="auto">
          <a:xfrm>
            <a:off x="2425774" y="231271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en-US" altLang="zh-CN" sz="1600">
                <a:solidFill>
                  <a:schemeClr val="tx1">
                    <a:lumMod val="95000"/>
                    <a:lumOff val="5000"/>
                  </a:schemeClr>
                </a:solidFill>
                <a:latin typeface="方正中等线简体" pitchFamily="2" charset="-122"/>
                <a:ea typeface="方正中等线简体" pitchFamily="2" charset="-122"/>
                <a:sym typeface="Arial" pitchFamily="34" charset="0"/>
              </a:rPr>
              <a:t>97</a:t>
            </a:r>
            <a:endParaRPr lang="zh-CN" altLang="en-US" sz="1600">
              <a:solidFill>
                <a:schemeClr val="tx1">
                  <a:lumMod val="95000"/>
                  <a:lumOff val="5000"/>
                </a:schemeClr>
              </a:solidFill>
              <a:latin typeface="方正中等线简体" pitchFamily="2" charset="-122"/>
              <a:ea typeface="方正中等线简体" pitchFamily="2" charset="-122"/>
              <a:sym typeface="Arial" pitchFamily="34" charset="0"/>
            </a:endParaRPr>
          </a:p>
        </p:txBody>
      </p:sp>
      <p:sp>
        <p:nvSpPr>
          <p:cNvPr id="20" name="TextBox 291"/>
          <p:cNvSpPr>
            <a:spLocks noChangeArrowheads="1"/>
          </p:cNvSpPr>
          <p:nvPr/>
        </p:nvSpPr>
        <p:spPr bwMode="auto">
          <a:xfrm>
            <a:off x="3267149" y="1593577"/>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en-US" altLang="zh-CN" sz="1600">
                <a:solidFill>
                  <a:schemeClr val="tx1">
                    <a:lumMod val="95000"/>
                    <a:lumOff val="5000"/>
                  </a:schemeClr>
                </a:solidFill>
                <a:latin typeface="方正中等线简体" pitchFamily="2" charset="-122"/>
                <a:ea typeface="方正中等线简体" pitchFamily="2" charset="-122"/>
                <a:sym typeface="Arial" pitchFamily="34" charset="0"/>
              </a:rPr>
              <a:t>125</a:t>
            </a:r>
            <a:endParaRPr lang="zh-CN" altLang="en-US" sz="1600">
              <a:solidFill>
                <a:schemeClr val="tx1">
                  <a:lumMod val="95000"/>
                  <a:lumOff val="5000"/>
                </a:schemeClr>
              </a:solidFill>
              <a:latin typeface="方正中等线简体" pitchFamily="2" charset="-122"/>
              <a:ea typeface="方正中等线简体" pitchFamily="2" charset="-122"/>
              <a:sym typeface="Arial" pitchFamily="34" charset="0"/>
            </a:endParaRPr>
          </a:p>
        </p:txBody>
      </p:sp>
      <p:sp>
        <p:nvSpPr>
          <p:cNvPr id="25" name="TextBox 292"/>
          <p:cNvSpPr>
            <a:spLocks noChangeArrowheads="1"/>
          </p:cNvSpPr>
          <p:nvPr/>
        </p:nvSpPr>
        <p:spPr bwMode="auto">
          <a:xfrm>
            <a:off x="4108524" y="27254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en-US" altLang="zh-CN" sz="1600">
                <a:solidFill>
                  <a:schemeClr val="tx1">
                    <a:lumMod val="95000"/>
                    <a:lumOff val="5000"/>
                  </a:schemeClr>
                </a:solidFill>
                <a:latin typeface="方正中等线简体" pitchFamily="2" charset="-122"/>
                <a:ea typeface="方正中等线简体" pitchFamily="2" charset="-122"/>
                <a:sym typeface="Arial" pitchFamily="34" charset="0"/>
              </a:rPr>
              <a:t>55</a:t>
            </a:r>
            <a:endParaRPr lang="zh-CN" altLang="en-US" sz="1600">
              <a:solidFill>
                <a:schemeClr val="tx1">
                  <a:lumMod val="95000"/>
                  <a:lumOff val="5000"/>
                </a:schemeClr>
              </a:solidFill>
              <a:latin typeface="方正中等线简体" pitchFamily="2" charset="-122"/>
              <a:ea typeface="方正中等线简体" pitchFamily="2" charset="-122"/>
              <a:sym typeface="Arial" pitchFamily="34" charset="0"/>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具体工作完成情况</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1858216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6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5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3850"/>
                            </p:stCondLst>
                            <p:childTnLst>
                              <p:par>
                                <p:cTn id="46" presetID="2" presetClass="entr" presetSubtype="12"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0-#ppt_w/2"/>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0-#ppt_w/2"/>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0-#ppt_w/2"/>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par>
                                <p:cTn id="66" presetID="2" presetClass="entr" presetSubtype="12"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0-#ppt_w/2"/>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12"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0-#ppt_w/2"/>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12"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0-#ppt_w/2"/>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par>
                                <p:cTn id="78" presetID="2" presetClass="entr" presetSubtype="12"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0-#ppt_w/2"/>
                                          </p:val>
                                        </p:tav>
                                        <p:tav tm="100000">
                                          <p:val>
                                            <p:strVal val="#ppt_x"/>
                                          </p:val>
                                        </p:tav>
                                      </p:tavLst>
                                    </p:anim>
                                    <p:anim calcmode="lin" valueType="num">
                                      <p:cBhvr additive="base">
                                        <p:cTn id="81" dur="500" fill="hold"/>
                                        <p:tgtEl>
                                          <p:spTgt spid="16"/>
                                        </p:tgtEl>
                                        <p:attrNameLst>
                                          <p:attrName>ppt_y</p:attrName>
                                        </p:attrNameLst>
                                      </p:cBhvr>
                                      <p:tavLst>
                                        <p:tav tm="0">
                                          <p:val>
                                            <p:strVal val="1+#ppt_h/2"/>
                                          </p:val>
                                        </p:tav>
                                        <p:tav tm="100000">
                                          <p:val>
                                            <p:strVal val="#ppt_y"/>
                                          </p:val>
                                        </p:tav>
                                      </p:tavLst>
                                    </p:anim>
                                  </p:childTnLst>
                                </p:cTn>
                              </p:par>
                              <p:par>
                                <p:cTn id="82" presetID="2" presetClass="entr" presetSubtype="12"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0-#ppt_w/2"/>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par>
                          <p:cTn id="86" fill="hold">
                            <p:stCondLst>
                              <p:cond delay="4350"/>
                            </p:stCondLst>
                            <p:childTnLst>
                              <p:par>
                                <p:cTn id="87" presetID="22" presetClass="entr" presetSubtype="1" fill="hold" grpId="0"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wipe(up)">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5" grpId="0"/>
      <p:bldP spid="21" grpId="0"/>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1350963" y="1352550"/>
            <a:ext cx="1582737" cy="1582738"/>
          </a:xfrm>
          <a:prstGeom prst="rect">
            <a:avLst/>
          </a:prstGeom>
          <a:blipFill dpi="0" rotWithShape="1">
            <a:blip r:embed="rId3"/>
            <a:srcRect/>
            <a:stretch>
              <a:fillRect r="-50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None/>
              <a:defRPr/>
            </a:pPr>
            <a:endParaRPr lang="zh-CN" altLang="en-US">
              <a:latin typeface="Arial" pitchFamily="34" charset="0"/>
              <a:ea typeface="宋体" pitchFamily="2" charset="-122"/>
            </a:endParaRPr>
          </a:p>
        </p:txBody>
      </p:sp>
      <p:sp>
        <p:nvSpPr>
          <p:cNvPr id="12297" name="Rectangle 7"/>
          <p:cNvSpPr>
            <a:spLocks noChangeArrowheads="1"/>
          </p:cNvSpPr>
          <p:nvPr/>
        </p:nvSpPr>
        <p:spPr bwMode="auto">
          <a:xfrm>
            <a:off x="2970213" y="1352550"/>
            <a:ext cx="1582737" cy="1582738"/>
          </a:xfrm>
          <a:prstGeom prst="rect">
            <a:avLst/>
          </a:prstGeom>
          <a:solidFill>
            <a:srgbClr val="1848C0"/>
          </a:solidFill>
          <a:ln>
            <a:noFill/>
          </a:ln>
          <a:extLst/>
        </p:spPr>
        <p:txBody>
          <a:bodyPr/>
          <a:lstStyle/>
          <a:p>
            <a:endParaRPr lang="zh-CN" altLang="en-US"/>
          </a:p>
        </p:txBody>
      </p:sp>
      <p:sp>
        <p:nvSpPr>
          <p:cNvPr id="12296" name="Rectangle 8"/>
          <p:cNvSpPr>
            <a:spLocks noChangeArrowheads="1"/>
          </p:cNvSpPr>
          <p:nvPr/>
        </p:nvSpPr>
        <p:spPr bwMode="auto">
          <a:xfrm>
            <a:off x="4587875" y="1352550"/>
            <a:ext cx="1584325" cy="1582738"/>
          </a:xfrm>
          <a:prstGeom prst="rect">
            <a:avLst/>
          </a:prstGeom>
          <a:blipFill dpi="0" rotWithShape="1">
            <a:blip r:embed="rId4"/>
            <a:srcRect/>
            <a:stretch>
              <a:fillRect b="-43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None/>
              <a:defRPr/>
            </a:pPr>
            <a:endParaRPr lang="zh-CN" altLang="en-US">
              <a:latin typeface="Arial" pitchFamily="34" charset="0"/>
              <a:ea typeface="宋体" pitchFamily="2" charset="-122"/>
            </a:endParaRPr>
          </a:p>
        </p:txBody>
      </p:sp>
      <p:sp>
        <p:nvSpPr>
          <p:cNvPr id="12301" name="Rectangle 9"/>
          <p:cNvSpPr>
            <a:spLocks noChangeArrowheads="1"/>
          </p:cNvSpPr>
          <p:nvPr/>
        </p:nvSpPr>
        <p:spPr bwMode="auto">
          <a:xfrm>
            <a:off x="6207125" y="1352550"/>
            <a:ext cx="1582738" cy="1582738"/>
          </a:xfrm>
          <a:prstGeom prst="rect">
            <a:avLst/>
          </a:prstGeom>
          <a:solidFill>
            <a:srgbClr val="1848C0"/>
          </a:solidFill>
          <a:ln>
            <a:noFill/>
          </a:ln>
          <a:extLst/>
        </p:spPr>
        <p:txBody>
          <a:bodyPr/>
          <a:lstStyle/>
          <a:p>
            <a:endParaRPr lang="zh-CN" altLang="en-US"/>
          </a:p>
        </p:txBody>
      </p:sp>
      <p:sp>
        <p:nvSpPr>
          <p:cNvPr id="12302" name="Rectangle 10"/>
          <p:cNvSpPr>
            <a:spLocks noChangeArrowheads="1"/>
          </p:cNvSpPr>
          <p:nvPr/>
        </p:nvSpPr>
        <p:spPr bwMode="auto">
          <a:xfrm>
            <a:off x="1350963" y="2967038"/>
            <a:ext cx="1582737" cy="1582737"/>
          </a:xfrm>
          <a:prstGeom prst="rect">
            <a:avLst/>
          </a:prstGeom>
          <a:solidFill>
            <a:srgbClr val="1848C0"/>
          </a:solidFill>
          <a:ln>
            <a:noFill/>
          </a:ln>
          <a:extLst/>
        </p:spPr>
        <p:txBody>
          <a:bodyPr/>
          <a:lstStyle/>
          <a:p>
            <a:endParaRPr lang="zh-CN" altLang="en-US"/>
          </a:p>
        </p:txBody>
      </p:sp>
      <p:sp>
        <p:nvSpPr>
          <p:cNvPr id="12299" name="Rectangle 11"/>
          <p:cNvSpPr>
            <a:spLocks noChangeArrowheads="1"/>
          </p:cNvSpPr>
          <p:nvPr/>
        </p:nvSpPr>
        <p:spPr bwMode="auto">
          <a:xfrm>
            <a:off x="2970213" y="2967038"/>
            <a:ext cx="1582737" cy="1582737"/>
          </a:xfrm>
          <a:prstGeom prst="rect">
            <a:avLst/>
          </a:prstGeom>
          <a:blipFill dpi="0" rotWithShape="1">
            <a:blip r:embed="rId5"/>
            <a:srcRect/>
            <a:stretch>
              <a:fillRect r="-1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None/>
              <a:defRPr/>
            </a:pPr>
            <a:endParaRPr lang="zh-CN" altLang="en-US">
              <a:latin typeface="Arial" pitchFamily="34" charset="0"/>
              <a:ea typeface="宋体" pitchFamily="2" charset="-122"/>
            </a:endParaRPr>
          </a:p>
        </p:txBody>
      </p:sp>
      <p:sp>
        <p:nvSpPr>
          <p:cNvPr id="12306" name="Rectangle 12"/>
          <p:cNvSpPr>
            <a:spLocks noChangeArrowheads="1"/>
          </p:cNvSpPr>
          <p:nvPr/>
        </p:nvSpPr>
        <p:spPr bwMode="auto">
          <a:xfrm>
            <a:off x="4587875" y="2967038"/>
            <a:ext cx="1584325" cy="1582737"/>
          </a:xfrm>
          <a:prstGeom prst="rect">
            <a:avLst/>
          </a:prstGeom>
          <a:solidFill>
            <a:srgbClr val="1848C0"/>
          </a:solidFill>
          <a:ln>
            <a:noFill/>
          </a:ln>
          <a:extLst/>
        </p:spPr>
        <p:txBody>
          <a:bodyPr/>
          <a:lstStyle/>
          <a:p>
            <a:endParaRPr lang="zh-CN" altLang="en-US"/>
          </a:p>
        </p:txBody>
      </p:sp>
      <p:sp>
        <p:nvSpPr>
          <p:cNvPr id="2" name="Rectangle 13"/>
          <p:cNvSpPr>
            <a:spLocks noChangeArrowheads="1"/>
          </p:cNvSpPr>
          <p:nvPr/>
        </p:nvSpPr>
        <p:spPr bwMode="auto">
          <a:xfrm>
            <a:off x="6207125" y="2967038"/>
            <a:ext cx="1582738" cy="1582737"/>
          </a:xfrm>
          <a:prstGeom prst="rect">
            <a:avLst/>
          </a:prstGeom>
          <a:blipFill dpi="0" rotWithShape="1">
            <a:blip r:embed="rId6"/>
            <a:srcRect/>
            <a:stretch>
              <a:fillRect r="-50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None/>
              <a:defRPr/>
            </a:pPr>
            <a:endParaRPr lang="zh-CN" altLang="en-US">
              <a:latin typeface="Arial" pitchFamily="34" charset="0"/>
              <a:ea typeface="宋体" pitchFamily="2" charset="-122"/>
            </a:endParaRPr>
          </a:p>
        </p:txBody>
      </p:sp>
      <p:sp>
        <p:nvSpPr>
          <p:cNvPr id="12310" name="Freeform 14"/>
          <p:cNvSpPr>
            <a:spLocks noEditPoints="1"/>
          </p:cNvSpPr>
          <p:nvPr/>
        </p:nvSpPr>
        <p:spPr bwMode="auto">
          <a:xfrm>
            <a:off x="3503613" y="1624013"/>
            <a:ext cx="517525" cy="517525"/>
          </a:xfrm>
          <a:custGeom>
            <a:avLst/>
            <a:gdLst>
              <a:gd name="T0" fmla="*/ 258763 w 326"/>
              <a:gd name="T1" fmla="*/ 323850 h 326"/>
              <a:gd name="T2" fmla="*/ 130175 w 326"/>
              <a:gd name="T3" fmla="*/ 195263 h 326"/>
              <a:gd name="T4" fmla="*/ 193675 w 326"/>
              <a:gd name="T5" fmla="*/ 195263 h 326"/>
              <a:gd name="T6" fmla="*/ 193675 w 326"/>
              <a:gd name="T7" fmla="*/ 0 h 326"/>
              <a:gd name="T8" fmla="*/ 323850 w 326"/>
              <a:gd name="T9" fmla="*/ 0 h 326"/>
              <a:gd name="T10" fmla="*/ 323850 w 326"/>
              <a:gd name="T11" fmla="*/ 195263 h 326"/>
              <a:gd name="T12" fmla="*/ 388938 w 326"/>
              <a:gd name="T13" fmla="*/ 195263 h 326"/>
              <a:gd name="T14" fmla="*/ 258763 w 326"/>
              <a:gd name="T15" fmla="*/ 323850 h 326"/>
              <a:gd name="T16" fmla="*/ 436563 w 326"/>
              <a:gd name="T17" fmla="*/ 161925 h 326"/>
              <a:gd name="T18" fmla="*/ 398463 w 326"/>
              <a:gd name="T19" fmla="*/ 161925 h 326"/>
              <a:gd name="T20" fmla="*/ 479425 w 326"/>
              <a:gd name="T21" fmla="*/ 323850 h 326"/>
              <a:gd name="T22" fmla="*/ 388938 w 326"/>
              <a:gd name="T23" fmla="*/ 323850 h 326"/>
              <a:gd name="T24" fmla="*/ 323850 w 326"/>
              <a:gd name="T25" fmla="*/ 420688 h 326"/>
              <a:gd name="T26" fmla="*/ 193675 w 326"/>
              <a:gd name="T27" fmla="*/ 420688 h 326"/>
              <a:gd name="T28" fmla="*/ 130175 w 326"/>
              <a:gd name="T29" fmla="*/ 323850 h 326"/>
              <a:gd name="T30" fmla="*/ 34925 w 326"/>
              <a:gd name="T31" fmla="*/ 323850 h 326"/>
              <a:gd name="T32" fmla="*/ 115888 w 326"/>
              <a:gd name="T33" fmla="*/ 161925 h 326"/>
              <a:gd name="T34" fmla="*/ 80963 w 326"/>
              <a:gd name="T35" fmla="*/ 161925 h 326"/>
              <a:gd name="T36" fmla="*/ 0 w 326"/>
              <a:gd name="T37" fmla="*/ 323850 h 326"/>
              <a:gd name="T38" fmla="*/ 0 w 326"/>
              <a:gd name="T39" fmla="*/ 517525 h 326"/>
              <a:gd name="T40" fmla="*/ 517525 w 326"/>
              <a:gd name="T41" fmla="*/ 517525 h 326"/>
              <a:gd name="T42" fmla="*/ 517525 w 326"/>
              <a:gd name="T43" fmla="*/ 323850 h 326"/>
              <a:gd name="T44" fmla="*/ 436563 w 326"/>
              <a:gd name="T45" fmla="*/ 161925 h 3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 h="326">
                <a:moveTo>
                  <a:pt x="163" y="204"/>
                </a:moveTo>
                <a:lnTo>
                  <a:pt x="82" y="123"/>
                </a:lnTo>
                <a:lnTo>
                  <a:pt x="122" y="123"/>
                </a:lnTo>
                <a:lnTo>
                  <a:pt x="122" y="0"/>
                </a:lnTo>
                <a:lnTo>
                  <a:pt x="204" y="0"/>
                </a:lnTo>
                <a:lnTo>
                  <a:pt x="204" y="123"/>
                </a:lnTo>
                <a:lnTo>
                  <a:pt x="245" y="123"/>
                </a:lnTo>
                <a:lnTo>
                  <a:pt x="163" y="204"/>
                </a:lnTo>
                <a:close/>
                <a:moveTo>
                  <a:pt x="275" y="102"/>
                </a:moveTo>
                <a:lnTo>
                  <a:pt x="251" y="102"/>
                </a:lnTo>
                <a:lnTo>
                  <a:pt x="302" y="204"/>
                </a:lnTo>
                <a:lnTo>
                  <a:pt x="245" y="204"/>
                </a:lnTo>
                <a:lnTo>
                  <a:pt x="204" y="265"/>
                </a:lnTo>
                <a:lnTo>
                  <a:pt x="122" y="265"/>
                </a:lnTo>
                <a:lnTo>
                  <a:pt x="82" y="204"/>
                </a:lnTo>
                <a:lnTo>
                  <a:pt x="22" y="204"/>
                </a:lnTo>
                <a:lnTo>
                  <a:pt x="73" y="102"/>
                </a:lnTo>
                <a:lnTo>
                  <a:pt x="51" y="102"/>
                </a:lnTo>
                <a:lnTo>
                  <a:pt x="0" y="204"/>
                </a:lnTo>
                <a:lnTo>
                  <a:pt x="0" y="326"/>
                </a:lnTo>
                <a:lnTo>
                  <a:pt x="326" y="326"/>
                </a:lnTo>
                <a:lnTo>
                  <a:pt x="326" y="204"/>
                </a:lnTo>
                <a:lnTo>
                  <a:pt x="275"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1" name="Rectangle 15"/>
          <p:cNvSpPr>
            <a:spLocks noChangeArrowheads="1"/>
          </p:cNvSpPr>
          <p:nvPr/>
        </p:nvSpPr>
        <p:spPr bwMode="auto">
          <a:xfrm>
            <a:off x="5284788" y="3603625"/>
            <a:ext cx="16192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2" name="Freeform 16"/>
          <p:cNvSpPr>
            <a:spLocks/>
          </p:cNvSpPr>
          <p:nvPr/>
        </p:nvSpPr>
        <p:spPr bwMode="auto">
          <a:xfrm>
            <a:off x="5219700" y="3214688"/>
            <a:ext cx="323850" cy="96837"/>
          </a:xfrm>
          <a:custGeom>
            <a:avLst/>
            <a:gdLst>
              <a:gd name="T0" fmla="*/ 32385 w 120"/>
              <a:gd name="T1" fmla="*/ 32279 h 36"/>
              <a:gd name="T2" fmla="*/ 291465 w 120"/>
              <a:gd name="T3" fmla="*/ 32279 h 36"/>
              <a:gd name="T4" fmla="*/ 291465 w 120"/>
              <a:gd name="T5" fmla="*/ 96837 h 36"/>
              <a:gd name="T6" fmla="*/ 323850 w 120"/>
              <a:gd name="T7" fmla="*/ 96837 h 36"/>
              <a:gd name="T8" fmla="*/ 323850 w 120"/>
              <a:gd name="T9" fmla="*/ 32279 h 36"/>
              <a:gd name="T10" fmla="*/ 291465 w 120"/>
              <a:gd name="T11" fmla="*/ 0 h 36"/>
              <a:gd name="T12" fmla="*/ 32385 w 120"/>
              <a:gd name="T13" fmla="*/ 0 h 36"/>
              <a:gd name="T14" fmla="*/ 0 w 120"/>
              <a:gd name="T15" fmla="*/ 32279 h 36"/>
              <a:gd name="T16" fmla="*/ 0 w 120"/>
              <a:gd name="T17" fmla="*/ 96837 h 36"/>
              <a:gd name="T18" fmla="*/ 32385 w 120"/>
              <a:gd name="T19" fmla="*/ 96837 h 36"/>
              <a:gd name="T20" fmla="*/ 32385 w 120"/>
              <a:gd name="T21" fmla="*/ 3227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36">
                <a:moveTo>
                  <a:pt x="12" y="12"/>
                </a:moveTo>
                <a:cubicBezTo>
                  <a:pt x="108" y="12"/>
                  <a:pt x="108" y="12"/>
                  <a:pt x="108" y="12"/>
                </a:cubicBezTo>
                <a:cubicBezTo>
                  <a:pt x="108" y="36"/>
                  <a:pt x="108" y="36"/>
                  <a:pt x="108" y="36"/>
                </a:cubicBezTo>
                <a:cubicBezTo>
                  <a:pt x="120" y="36"/>
                  <a:pt x="120" y="36"/>
                  <a:pt x="120" y="36"/>
                </a:cubicBezTo>
                <a:cubicBezTo>
                  <a:pt x="120" y="12"/>
                  <a:pt x="120" y="12"/>
                  <a:pt x="120" y="12"/>
                </a:cubicBezTo>
                <a:cubicBezTo>
                  <a:pt x="120" y="5"/>
                  <a:pt x="114" y="0"/>
                  <a:pt x="108" y="0"/>
                </a:cubicBezTo>
                <a:cubicBezTo>
                  <a:pt x="12" y="0"/>
                  <a:pt x="12" y="0"/>
                  <a:pt x="12" y="0"/>
                </a:cubicBezTo>
                <a:cubicBezTo>
                  <a:pt x="5" y="0"/>
                  <a:pt x="0" y="5"/>
                  <a:pt x="0" y="12"/>
                </a:cubicBezTo>
                <a:cubicBezTo>
                  <a:pt x="0" y="36"/>
                  <a:pt x="0" y="36"/>
                  <a:pt x="0" y="36"/>
                </a:cubicBezTo>
                <a:cubicBezTo>
                  <a:pt x="12" y="36"/>
                  <a:pt x="12" y="36"/>
                  <a:pt x="12" y="36"/>
                </a:cubicBez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3" name="Rectangle 17"/>
          <p:cNvSpPr>
            <a:spLocks noChangeArrowheads="1"/>
          </p:cNvSpPr>
          <p:nvPr/>
        </p:nvSpPr>
        <p:spPr bwMode="auto">
          <a:xfrm>
            <a:off x="5284788" y="3538538"/>
            <a:ext cx="1936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4" name="Freeform 18"/>
          <p:cNvSpPr>
            <a:spLocks noEditPoints="1"/>
          </p:cNvSpPr>
          <p:nvPr/>
        </p:nvSpPr>
        <p:spPr bwMode="auto">
          <a:xfrm>
            <a:off x="5122863" y="3344863"/>
            <a:ext cx="517525" cy="387350"/>
          </a:xfrm>
          <a:custGeom>
            <a:avLst/>
            <a:gdLst>
              <a:gd name="T0" fmla="*/ 485180 w 192"/>
              <a:gd name="T1" fmla="*/ 0 h 144"/>
              <a:gd name="T2" fmla="*/ 32345 w 192"/>
              <a:gd name="T3" fmla="*/ 0 h 144"/>
              <a:gd name="T4" fmla="*/ 0 w 192"/>
              <a:gd name="T5" fmla="*/ 32279 h 144"/>
              <a:gd name="T6" fmla="*/ 0 w 192"/>
              <a:gd name="T7" fmla="*/ 225954 h 144"/>
              <a:gd name="T8" fmla="*/ 32345 w 192"/>
              <a:gd name="T9" fmla="*/ 258233 h 144"/>
              <a:gd name="T10" fmla="*/ 97036 w 192"/>
              <a:gd name="T11" fmla="*/ 258233 h 144"/>
              <a:gd name="T12" fmla="*/ 97036 w 192"/>
              <a:gd name="T13" fmla="*/ 355071 h 144"/>
              <a:gd name="T14" fmla="*/ 129381 w 192"/>
              <a:gd name="T15" fmla="*/ 387350 h 144"/>
              <a:gd name="T16" fmla="*/ 388144 w 192"/>
              <a:gd name="T17" fmla="*/ 387350 h 144"/>
              <a:gd name="T18" fmla="*/ 420489 w 192"/>
              <a:gd name="T19" fmla="*/ 355071 h 144"/>
              <a:gd name="T20" fmla="*/ 420489 w 192"/>
              <a:gd name="T21" fmla="*/ 258233 h 144"/>
              <a:gd name="T22" fmla="*/ 485180 w 192"/>
              <a:gd name="T23" fmla="*/ 258233 h 144"/>
              <a:gd name="T24" fmla="*/ 517525 w 192"/>
              <a:gd name="T25" fmla="*/ 225954 h 144"/>
              <a:gd name="T26" fmla="*/ 517525 w 192"/>
              <a:gd name="T27" fmla="*/ 32279 h 144"/>
              <a:gd name="T28" fmla="*/ 485180 w 192"/>
              <a:gd name="T29" fmla="*/ 0 h 144"/>
              <a:gd name="T30" fmla="*/ 388144 w 192"/>
              <a:gd name="T31" fmla="*/ 355071 h 144"/>
              <a:gd name="T32" fmla="*/ 129381 w 192"/>
              <a:gd name="T33" fmla="*/ 355071 h 144"/>
              <a:gd name="T34" fmla="*/ 129381 w 192"/>
              <a:gd name="T35" fmla="*/ 161396 h 144"/>
              <a:gd name="T36" fmla="*/ 388144 w 192"/>
              <a:gd name="T37" fmla="*/ 161396 h 144"/>
              <a:gd name="T38" fmla="*/ 388144 w 192"/>
              <a:gd name="T39" fmla="*/ 355071 h 144"/>
              <a:gd name="T40" fmla="*/ 452834 w 192"/>
              <a:gd name="T41" fmla="*/ 96838 h 144"/>
              <a:gd name="T42" fmla="*/ 420489 w 192"/>
              <a:gd name="T43" fmla="*/ 64558 h 144"/>
              <a:gd name="T44" fmla="*/ 452834 w 192"/>
              <a:gd name="T45" fmla="*/ 32279 h 144"/>
              <a:gd name="T46" fmla="*/ 485180 w 192"/>
              <a:gd name="T47" fmla="*/ 64558 h 144"/>
              <a:gd name="T48" fmla="*/ 452834 w 192"/>
              <a:gd name="T49" fmla="*/ 96838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2" h="144">
                <a:moveTo>
                  <a:pt x="180" y="0"/>
                </a:moveTo>
                <a:cubicBezTo>
                  <a:pt x="12" y="0"/>
                  <a:pt x="12" y="0"/>
                  <a:pt x="12" y="0"/>
                </a:cubicBezTo>
                <a:cubicBezTo>
                  <a:pt x="5" y="0"/>
                  <a:pt x="0" y="5"/>
                  <a:pt x="0" y="12"/>
                </a:cubicBezTo>
                <a:cubicBezTo>
                  <a:pt x="0" y="84"/>
                  <a:pt x="0" y="84"/>
                  <a:pt x="0" y="84"/>
                </a:cubicBezTo>
                <a:cubicBezTo>
                  <a:pt x="0" y="90"/>
                  <a:pt x="5" y="96"/>
                  <a:pt x="12" y="96"/>
                </a:cubicBezTo>
                <a:cubicBezTo>
                  <a:pt x="36" y="96"/>
                  <a:pt x="36" y="96"/>
                  <a:pt x="36" y="96"/>
                </a:cubicBezTo>
                <a:cubicBezTo>
                  <a:pt x="36" y="132"/>
                  <a:pt x="36" y="132"/>
                  <a:pt x="36" y="132"/>
                </a:cubicBezTo>
                <a:cubicBezTo>
                  <a:pt x="36" y="138"/>
                  <a:pt x="41" y="144"/>
                  <a:pt x="48" y="144"/>
                </a:cubicBezTo>
                <a:cubicBezTo>
                  <a:pt x="144" y="144"/>
                  <a:pt x="144" y="144"/>
                  <a:pt x="144" y="144"/>
                </a:cubicBezTo>
                <a:cubicBezTo>
                  <a:pt x="150" y="144"/>
                  <a:pt x="156" y="138"/>
                  <a:pt x="156" y="132"/>
                </a:cubicBezTo>
                <a:cubicBezTo>
                  <a:pt x="156" y="96"/>
                  <a:pt x="156" y="96"/>
                  <a:pt x="156" y="96"/>
                </a:cubicBezTo>
                <a:cubicBezTo>
                  <a:pt x="180" y="96"/>
                  <a:pt x="180" y="96"/>
                  <a:pt x="180" y="96"/>
                </a:cubicBezTo>
                <a:cubicBezTo>
                  <a:pt x="186" y="96"/>
                  <a:pt x="192" y="90"/>
                  <a:pt x="192" y="84"/>
                </a:cubicBezTo>
                <a:cubicBezTo>
                  <a:pt x="192" y="12"/>
                  <a:pt x="192" y="12"/>
                  <a:pt x="192" y="12"/>
                </a:cubicBezTo>
                <a:cubicBezTo>
                  <a:pt x="192" y="5"/>
                  <a:pt x="186" y="0"/>
                  <a:pt x="180" y="0"/>
                </a:cubicBezTo>
                <a:close/>
                <a:moveTo>
                  <a:pt x="144" y="132"/>
                </a:moveTo>
                <a:cubicBezTo>
                  <a:pt x="48" y="132"/>
                  <a:pt x="48" y="132"/>
                  <a:pt x="48" y="132"/>
                </a:cubicBezTo>
                <a:cubicBezTo>
                  <a:pt x="48" y="60"/>
                  <a:pt x="48" y="60"/>
                  <a:pt x="48" y="60"/>
                </a:cubicBezTo>
                <a:cubicBezTo>
                  <a:pt x="144" y="60"/>
                  <a:pt x="144" y="60"/>
                  <a:pt x="144" y="60"/>
                </a:cubicBezTo>
                <a:lnTo>
                  <a:pt x="144" y="132"/>
                </a:lnTo>
                <a:close/>
                <a:moveTo>
                  <a:pt x="168" y="36"/>
                </a:moveTo>
                <a:cubicBezTo>
                  <a:pt x="161" y="36"/>
                  <a:pt x="156" y="30"/>
                  <a:pt x="156" y="24"/>
                </a:cubicBezTo>
                <a:cubicBezTo>
                  <a:pt x="156" y="17"/>
                  <a:pt x="161" y="12"/>
                  <a:pt x="168" y="12"/>
                </a:cubicBezTo>
                <a:cubicBezTo>
                  <a:pt x="174" y="12"/>
                  <a:pt x="180" y="17"/>
                  <a:pt x="180" y="24"/>
                </a:cubicBezTo>
                <a:cubicBezTo>
                  <a:pt x="180" y="30"/>
                  <a:pt x="174" y="36"/>
                  <a:pt x="168"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15" name="Rectangle 19"/>
          <p:cNvSpPr>
            <a:spLocks noChangeArrowheads="1"/>
          </p:cNvSpPr>
          <p:nvPr/>
        </p:nvSpPr>
        <p:spPr bwMode="auto">
          <a:xfrm>
            <a:off x="2951163" y="2287588"/>
            <a:ext cx="162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zh-CN" sz="800">
                <a:solidFill>
                  <a:schemeClr val="bg1"/>
                </a:solidFill>
                <a:latin typeface="微软雅黑" pitchFamily="34" charset="-122"/>
                <a:ea typeface="微软雅黑" pitchFamily="34" charset="-122"/>
              </a:rPr>
              <a:t>We have many PowerPoint </a:t>
            </a:r>
            <a:r>
              <a:rPr lang="zh-CN" altLang="en-US" sz="800">
                <a:solidFill>
                  <a:schemeClr val="bg1"/>
                </a:solidFill>
                <a:latin typeface="微软雅黑" pitchFamily="34" charset="-122"/>
                <a:ea typeface="微软雅黑" pitchFamily="34" charset="-122"/>
              </a:rPr>
              <a:t>templates</a:t>
            </a:r>
            <a:r>
              <a:rPr lang="en-US" altLang="zh-CN" sz="800">
                <a:solidFill>
                  <a:schemeClr val="bg1"/>
                </a:solidFill>
                <a:latin typeface="微软雅黑" pitchFamily="34" charset="-122"/>
                <a:ea typeface="微软雅黑" pitchFamily="34" charset="-122"/>
              </a:rPr>
              <a:t> that has been specifically designed </a:t>
            </a:r>
            <a:r>
              <a:rPr lang="zh-CN" altLang="en-US" sz="800">
                <a:solidFill>
                  <a:schemeClr val="bg1"/>
                </a:solidFill>
                <a:latin typeface="微软雅黑" pitchFamily="34" charset="-122"/>
                <a:ea typeface="微软雅黑" pitchFamily="34" charset="-122"/>
              </a:rPr>
              <a:t>.</a:t>
            </a:r>
          </a:p>
        </p:txBody>
      </p:sp>
      <p:sp>
        <p:nvSpPr>
          <p:cNvPr id="12316" name="Rectangle 20"/>
          <p:cNvSpPr>
            <a:spLocks noChangeArrowheads="1"/>
          </p:cNvSpPr>
          <p:nvPr/>
        </p:nvSpPr>
        <p:spPr bwMode="auto">
          <a:xfrm>
            <a:off x="4565650" y="3884613"/>
            <a:ext cx="162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zh-CN" sz="800">
                <a:solidFill>
                  <a:schemeClr val="bg1"/>
                </a:solidFill>
                <a:latin typeface="微软雅黑" pitchFamily="34" charset="-122"/>
                <a:ea typeface="微软雅黑" pitchFamily="34" charset="-122"/>
              </a:rPr>
              <a:t>We have many PowerPoint </a:t>
            </a:r>
            <a:r>
              <a:rPr lang="zh-CN" altLang="en-US" sz="800">
                <a:solidFill>
                  <a:schemeClr val="bg1"/>
                </a:solidFill>
                <a:latin typeface="微软雅黑" pitchFamily="34" charset="-122"/>
                <a:ea typeface="微软雅黑" pitchFamily="34" charset="-122"/>
              </a:rPr>
              <a:t>templates</a:t>
            </a:r>
            <a:r>
              <a:rPr lang="en-US" altLang="zh-CN" sz="800">
                <a:solidFill>
                  <a:schemeClr val="bg1"/>
                </a:solidFill>
                <a:latin typeface="微软雅黑" pitchFamily="34" charset="-122"/>
                <a:ea typeface="微软雅黑" pitchFamily="34" charset="-122"/>
              </a:rPr>
              <a:t> that has been specifically designed </a:t>
            </a:r>
            <a:r>
              <a:rPr lang="zh-CN" altLang="en-US" sz="800">
                <a:solidFill>
                  <a:schemeClr val="bg1"/>
                </a:solidFill>
                <a:latin typeface="微软雅黑" pitchFamily="34" charset="-122"/>
                <a:ea typeface="微软雅黑" pitchFamily="34" charset="-122"/>
              </a:rPr>
              <a:t>.</a:t>
            </a:r>
          </a:p>
        </p:txBody>
      </p:sp>
      <p:sp>
        <p:nvSpPr>
          <p:cNvPr id="12317" name="Rectangle 21"/>
          <p:cNvSpPr>
            <a:spLocks noChangeArrowheads="1"/>
          </p:cNvSpPr>
          <p:nvPr/>
        </p:nvSpPr>
        <p:spPr bwMode="auto">
          <a:xfrm>
            <a:off x="1679575" y="3368675"/>
            <a:ext cx="954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800" b="1">
                <a:solidFill>
                  <a:schemeClr val="bg1"/>
                </a:solidFill>
                <a:latin typeface="微软雅黑" pitchFamily="34" charset="-122"/>
                <a:ea typeface="微软雅黑" pitchFamily="34" charset="-122"/>
              </a:rPr>
              <a:t>30%</a:t>
            </a:r>
          </a:p>
        </p:txBody>
      </p:sp>
      <p:sp>
        <p:nvSpPr>
          <p:cNvPr id="12318" name="Line 22"/>
          <p:cNvSpPr>
            <a:spLocks noChangeShapeType="1"/>
          </p:cNvSpPr>
          <p:nvPr/>
        </p:nvSpPr>
        <p:spPr bwMode="auto">
          <a:xfrm>
            <a:off x="1619250" y="3871913"/>
            <a:ext cx="1081088"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19" name="Rectangle 23"/>
          <p:cNvSpPr>
            <a:spLocks noChangeArrowheads="1"/>
          </p:cNvSpPr>
          <p:nvPr/>
        </p:nvSpPr>
        <p:spPr bwMode="auto">
          <a:xfrm>
            <a:off x="1733550" y="3968750"/>
            <a:ext cx="8429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bg1"/>
                </a:solidFill>
                <a:latin typeface="微软雅黑" pitchFamily="34" charset="-122"/>
                <a:ea typeface="微软雅黑" pitchFamily="34" charset="-122"/>
              </a:rPr>
              <a:t>YOUR TEXT HERE</a:t>
            </a:r>
          </a:p>
        </p:txBody>
      </p:sp>
      <p:sp>
        <p:nvSpPr>
          <p:cNvPr id="12320" name="Rectangle 24"/>
          <p:cNvSpPr>
            <a:spLocks noChangeArrowheads="1"/>
          </p:cNvSpPr>
          <p:nvPr/>
        </p:nvSpPr>
        <p:spPr bwMode="auto">
          <a:xfrm>
            <a:off x="6535738" y="1771650"/>
            <a:ext cx="954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800" b="1" dirty="0">
                <a:solidFill>
                  <a:schemeClr val="bg1"/>
                </a:solidFill>
                <a:latin typeface="微软雅黑" pitchFamily="34" charset="-122"/>
                <a:ea typeface="微软雅黑" pitchFamily="34" charset="-122"/>
              </a:rPr>
              <a:t>75%</a:t>
            </a:r>
          </a:p>
        </p:txBody>
      </p:sp>
      <p:sp>
        <p:nvSpPr>
          <p:cNvPr id="12321" name="Line 25"/>
          <p:cNvSpPr>
            <a:spLocks noChangeShapeType="1"/>
          </p:cNvSpPr>
          <p:nvPr/>
        </p:nvSpPr>
        <p:spPr bwMode="auto">
          <a:xfrm>
            <a:off x="6475413" y="2274888"/>
            <a:ext cx="1081087"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22" name="Rectangle 26"/>
          <p:cNvSpPr>
            <a:spLocks noChangeArrowheads="1"/>
          </p:cNvSpPr>
          <p:nvPr/>
        </p:nvSpPr>
        <p:spPr bwMode="auto">
          <a:xfrm>
            <a:off x="6589713" y="2371725"/>
            <a:ext cx="84296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bg1"/>
                </a:solidFill>
                <a:latin typeface="微软雅黑" pitchFamily="34" charset="-122"/>
                <a:ea typeface="微软雅黑" pitchFamily="34" charset="-122"/>
              </a:rPr>
              <a:t>YOUR TEXT HERE</a:t>
            </a:r>
          </a:p>
        </p:txBody>
      </p:sp>
      <p:sp>
        <p:nvSpPr>
          <p:cNvPr id="2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具体工作完成情况</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7"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294"/>
                                        </p:tgtEl>
                                        <p:attrNameLst>
                                          <p:attrName>style.visibility</p:attrName>
                                        </p:attrNameLst>
                                      </p:cBhvr>
                                      <p:to>
                                        <p:strVal val="visible"/>
                                      </p:to>
                                    </p:set>
                                    <p:anim calcmode="lin" valueType="num">
                                      <p:cBhvr additive="base">
                                        <p:cTn id="22" dur="500" fill="hold"/>
                                        <p:tgtEl>
                                          <p:spTgt spid="12294"/>
                                        </p:tgtEl>
                                        <p:attrNameLst>
                                          <p:attrName>ppt_x</p:attrName>
                                        </p:attrNameLst>
                                      </p:cBhvr>
                                      <p:tavLst>
                                        <p:tav tm="0">
                                          <p:val>
                                            <p:strVal val="0-#ppt_w/2"/>
                                          </p:val>
                                        </p:tav>
                                        <p:tav tm="100000">
                                          <p:val>
                                            <p:strVal val="#ppt_x"/>
                                          </p:val>
                                        </p:tav>
                                      </p:tavLst>
                                    </p:anim>
                                    <p:anim calcmode="lin" valueType="num">
                                      <p:cBhvr additive="base">
                                        <p:cTn id="23" dur="500" fill="hold"/>
                                        <p:tgtEl>
                                          <p:spTgt spid="1229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302"/>
                                        </p:tgtEl>
                                        <p:attrNameLst>
                                          <p:attrName>style.visibility</p:attrName>
                                        </p:attrNameLst>
                                      </p:cBhvr>
                                      <p:to>
                                        <p:strVal val="visible"/>
                                      </p:to>
                                    </p:set>
                                    <p:animEffect transition="in" filter="wipe(up)">
                                      <p:cBhvr>
                                        <p:cTn id="27" dur="500"/>
                                        <p:tgtEl>
                                          <p:spTgt spid="1230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2317"/>
                                        </p:tgtEl>
                                        <p:attrNameLst>
                                          <p:attrName>style.visibility</p:attrName>
                                        </p:attrNameLst>
                                      </p:cBhvr>
                                      <p:to>
                                        <p:strVal val="visible"/>
                                      </p:to>
                                    </p:set>
                                    <p:animEffect transition="in" filter="fade">
                                      <p:cBhvr>
                                        <p:cTn id="31" dur="1000"/>
                                        <p:tgtEl>
                                          <p:spTgt spid="12317"/>
                                        </p:tgtEl>
                                      </p:cBhvr>
                                    </p:animEffect>
                                    <p:anim calcmode="lin" valueType="num">
                                      <p:cBhvr>
                                        <p:cTn id="32" dur="1000" fill="hold"/>
                                        <p:tgtEl>
                                          <p:spTgt spid="12317"/>
                                        </p:tgtEl>
                                        <p:attrNameLst>
                                          <p:attrName>ppt_x</p:attrName>
                                        </p:attrNameLst>
                                      </p:cBhvr>
                                      <p:tavLst>
                                        <p:tav tm="0">
                                          <p:val>
                                            <p:strVal val="#ppt_x"/>
                                          </p:val>
                                        </p:tav>
                                        <p:tav tm="100000">
                                          <p:val>
                                            <p:strVal val="#ppt_x"/>
                                          </p:val>
                                        </p:tav>
                                      </p:tavLst>
                                    </p:anim>
                                    <p:anim calcmode="lin" valueType="num">
                                      <p:cBhvr>
                                        <p:cTn id="33" dur="1000" fill="hold"/>
                                        <p:tgtEl>
                                          <p:spTgt spid="123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318"/>
                                        </p:tgtEl>
                                        <p:attrNameLst>
                                          <p:attrName>style.visibility</p:attrName>
                                        </p:attrNameLst>
                                      </p:cBhvr>
                                      <p:to>
                                        <p:strVal val="visible"/>
                                      </p:to>
                                    </p:set>
                                    <p:animEffect transition="in" filter="fade">
                                      <p:cBhvr>
                                        <p:cTn id="36" dur="1000"/>
                                        <p:tgtEl>
                                          <p:spTgt spid="12318"/>
                                        </p:tgtEl>
                                      </p:cBhvr>
                                    </p:animEffect>
                                    <p:anim calcmode="lin" valueType="num">
                                      <p:cBhvr>
                                        <p:cTn id="37" dur="1000" fill="hold"/>
                                        <p:tgtEl>
                                          <p:spTgt spid="12318"/>
                                        </p:tgtEl>
                                        <p:attrNameLst>
                                          <p:attrName>ppt_x</p:attrName>
                                        </p:attrNameLst>
                                      </p:cBhvr>
                                      <p:tavLst>
                                        <p:tav tm="0">
                                          <p:val>
                                            <p:strVal val="#ppt_x"/>
                                          </p:val>
                                        </p:tav>
                                        <p:tav tm="100000">
                                          <p:val>
                                            <p:strVal val="#ppt_x"/>
                                          </p:val>
                                        </p:tav>
                                      </p:tavLst>
                                    </p:anim>
                                    <p:anim calcmode="lin" valueType="num">
                                      <p:cBhvr>
                                        <p:cTn id="38" dur="1000" fill="hold"/>
                                        <p:tgtEl>
                                          <p:spTgt spid="123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319"/>
                                        </p:tgtEl>
                                        <p:attrNameLst>
                                          <p:attrName>style.visibility</p:attrName>
                                        </p:attrNameLst>
                                      </p:cBhvr>
                                      <p:to>
                                        <p:strVal val="visible"/>
                                      </p:to>
                                    </p:set>
                                    <p:animEffect transition="in" filter="fade">
                                      <p:cBhvr>
                                        <p:cTn id="41" dur="1000"/>
                                        <p:tgtEl>
                                          <p:spTgt spid="12319"/>
                                        </p:tgtEl>
                                      </p:cBhvr>
                                    </p:animEffect>
                                    <p:anim calcmode="lin" valueType="num">
                                      <p:cBhvr>
                                        <p:cTn id="42" dur="1000" fill="hold"/>
                                        <p:tgtEl>
                                          <p:spTgt spid="12319"/>
                                        </p:tgtEl>
                                        <p:attrNameLst>
                                          <p:attrName>ppt_x</p:attrName>
                                        </p:attrNameLst>
                                      </p:cBhvr>
                                      <p:tavLst>
                                        <p:tav tm="0">
                                          <p:val>
                                            <p:strVal val="#ppt_x"/>
                                          </p:val>
                                        </p:tav>
                                        <p:tav tm="100000">
                                          <p:val>
                                            <p:strVal val="#ppt_x"/>
                                          </p:val>
                                        </p:tav>
                                      </p:tavLst>
                                    </p:anim>
                                    <p:anim calcmode="lin" valueType="num">
                                      <p:cBhvr>
                                        <p:cTn id="43" dur="1000" fill="hold"/>
                                        <p:tgtEl>
                                          <p:spTgt spid="12319"/>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12299"/>
                                        </p:tgtEl>
                                        <p:attrNameLst>
                                          <p:attrName>style.visibility</p:attrName>
                                        </p:attrNameLst>
                                      </p:cBhvr>
                                      <p:to>
                                        <p:strVal val="visible"/>
                                      </p:to>
                                    </p:set>
                                    <p:anim calcmode="lin" valueType="num">
                                      <p:cBhvr additive="base">
                                        <p:cTn id="47" dur="500" fill="hold"/>
                                        <p:tgtEl>
                                          <p:spTgt spid="12299"/>
                                        </p:tgtEl>
                                        <p:attrNameLst>
                                          <p:attrName>ppt_x</p:attrName>
                                        </p:attrNameLst>
                                      </p:cBhvr>
                                      <p:tavLst>
                                        <p:tav tm="0">
                                          <p:val>
                                            <p:strVal val="#ppt_x"/>
                                          </p:val>
                                        </p:tav>
                                        <p:tav tm="100000">
                                          <p:val>
                                            <p:strVal val="#ppt_x"/>
                                          </p:val>
                                        </p:tav>
                                      </p:tavLst>
                                    </p:anim>
                                    <p:anim calcmode="lin" valueType="num">
                                      <p:cBhvr additive="base">
                                        <p:cTn id="48" dur="500" fill="hold"/>
                                        <p:tgtEl>
                                          <p:spTgt spid="12299"/>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297"/>
                                        </p:tgtEl>
                                        <p:attrNameLst>
                                          <p:attrName>style.visibility</p:attrName>
                                        </p:attrNameLst>
                                      </p:cBhvr>
                                      <p:to>
                                        <p:strVal val="visible"/>
                                      </p:to>
                                    </p:set>
                                    <p:animEffect transition="in" filter="wipe(down)">
                                      <p:cBhvr>
                                        <p:cTn id="52" dur="500"/>
                                        <p:tgtEl>
                                          <p:spTgt spid="12297"/>
                                        </p:tgtEl>
                                      </p:cBhvr>
                                    </p:animEffect>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12310"/>
                                        </p:tgtEl>
                                        <p:attrNameLst>
                                          <p:attrName>style.visibility</p:attrName>
                                        </p:attrNameLst>
                                      </p:cBhvr>
                                      <p:to>
                                        <p:strVal val="visible"/>
                                      </p:to>
                                    </p:set>
                                    <p:animEffect transition="in" filter="fade">
                                      <p:cBhvr>
                                        <p:cTn id="56" dur="1000"/>
                                        <p:tgtEl>
                                          <p:spTgt spid="12310"/>
                                        </p:tgtEl>
                                      </p:cBhvr>
                                    </p:animEffect>
                                    <p:anim calcmode="lin" valueType="num">
                                      <p:cBhvr>
                                        <p:cTn id="57" dur="1000" fill="hold"/>
                                        <p:tgtEl>
                                          <p:spTgt spid="12310"/>
                                        </p:tgtEl>
                                        <p:attrNameLst>
                                          <p:attrName>ppt_x</p:attrName>
                                        </p:attrNameLst>
                                      </p:cBhvr>
                                      <p:tavLst>
                                        <p:tav tm="0">
                                          <p:val>
                                            <p:strVal val="#ppt_x"/>
                                          </p:val>
                                        </p:tav>
                                        <p:tav tm="100000">
                                          <p:val>
                                            <p:strVal val="#ppt_x"/>
                                          </p:val>
                                        </p:tav>
                                      </p:tavLst>
                                    </p:anim>
                                    <p:anim calcmode="lin" valueType="num">
                                      <p:cBhvr>
                                        <p:cTn id="58" dur="1000" fill="hold"/>
                                        <p:tgtEl>
                                          <p:spTgt spid="123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315"/>
                                        </p:tgtEl>
                                        <p:attrNameLst>
                                          <p:attrName>style.visibility</p:attrName>
                                        </p:attrNameLst>
                                      </p:cBhvr>
                                      <p:to>
                                        <p:strVal val="visible"/>
                                      </p:to>
                                    </p:set>
                                    <p:animEffect transition="in" filter="fade">
                                      <p:cBhvr>
                                        <p:cTn id="61" dur="1000"/>
                                        <p:tgtEl>
                                          <p:spTgt spid="12315"/>
                                        </p:tgtEl>
                                      </p:cBhvr>
                                    </p:animEffect>
                                    <p:anim calcmode="lin" valueType="num">
                                      <p:cBhvr>
                                        <p:cTn id="62" dur="1000" fill="hold"/>
                                        <p:tgtEl>
                                          <p:spTgt spid="12315"/>
                                        </p:tgtEl>
                                        <p:attrNameLst>
                                          <p:attrName>ppt_x</p:attrName>
                                        </p:attrNameLst>
                                      </p:cBhvr>
                                      <p:tavLst>
                                        <p:tav tm="0">
                                          <p:val>
                                            <p:strVal val="#ppt_x"/>
                                          </p:val>
                                        </p:tav>
                                        <p:tav tm="100000">
                                          <p:val>
                                            <p:strVal val="#ppt_x"/>
                                          </p:val>
                                        </p:tav>
                                      </p:tavLst>
                                    </p:anim>
                                    <p:anim calcmode="lin" valueType="num">
                                      <p:cBhvr>
                                        <p:cTn id="63" dur="1000" fill="hold"/>
                                        <p:tgtEl>
                                          <p:spTgt spid="12315"/>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2" presetClass="entr" presetSubtype="8" fill="hold" grpId="0" nodeType="afterEffect">
                                  <p:stCondLst>
                                    <p:cond delay="0"/>
                                  </p:stCondLst>
                                  <p:childTnLst>
                                    <p:set>
                                      <p:cBhvr>
                                        <p:cTn id="66" dur="1" fill="hold">
                                          <p:stCondLst>
                                            <p:cond delay="0"/>
                                          </p:stCondLst>
                                        </p:cTn>
                                        <p:tgtEl>
                                          <p:spTgt spid="12296"/>
                                        </p:tgtEl>
                                        <p:attrNameLst>
                                          <p:attrName>style.visibility</p:attrName>
                                        </p:attrNameLst>
                                      </p:cBhvr>
                                      <p:to>
                                        <p:strVal val="visible"/>
                                      </p:to>
                                    </p:set>
                                    <p:anim calcmode="lin" valueType="num">
                                      <p:cBhvr additive="base">
                                        <p:cTn id="67" dur="500" fill="hold"/>
                                        <p:tgtEl>
                                          <p:spTgt spid="12296"/>
                                        </p:tgtEl>
                                        <p:attrNameLst>
                                          <p:attrName>ppt_x</p:attrName>
                                        </p:attrNameLst>
                                      </p:cBhvr>
                                      <p:tavLst>
                                        <p:tav tm="0">
                                          <p:val>
                                            <p:strVal val="0-#ppt_w/2"/>
                                          </p:val>
                                        </p:tav>
                                        <p:tav tm="100000">
                                          <p:val>
                                            <p:strVal val="#ppt_x"/>
                                          </p:val>
                                        </p:tav>
                                      </p:tavLst>
                                    </p:anim>
                                    <p:anim calcmode="lin" valueType="num">
                                      <p:cBhvr additive="base">
                                        <p:cTn id="68" dur="500" fill="hold"/>
                                        <p:tgtEl>
                                          <p:spTgt spid="12296"/>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2306"/>
                                        </p:tgtEl>
                                        <p:attrNameLst>
                                          <p:attrName>style.visibility</p:attrName>
                                        </p:attrNameLst>
                                      </p:cBhvr>
                                      <p:to>
                                        <p:strVal val="visible"/>
                                      </p:to>
                                    </p:set>
                                    <p:animEffect transition="in" filter="wipe(up)">
                                      <p:cBhvr>
                                        <p:cTn id="72" dur="500"/>
                                        <p:tgtEl>
                                          <p:spTgt spid="12306"/>
                                        </p:tgtEl>
                                      </p:cBhvr>
                                    </p:animEffect>
                                  </p:childTnLst>
                                </p:cTn>
                              </p:par>
                            </p:childTnLst>
                          </p:cTn>
                        </p:par>
                        <p:par>
                          <p:cTn id="73" fill="hold">
                            <p:stCondLst>
                              <p:cond delay="6500"/>
                            </p:stCondLst>
                            <p:childTnLst>
                              <p:par>
                                <p:cTn id="74" presetID="42" presetClass="entr" presetSubtype="0" fill="hold" grpId="0" nodeType="afterEffect">
                                  <p:stCondLst>
                                    <p:cond delay="0"/>
                                  </p:stCondLst>
                                  <p:childTnLst>
                                    <p:set>
                                      <p:cBhvr>
                                        <p:cTn id="75" dur="1" fill="hold">
                                          <p:stCondLst>
                                            <p:cond delay="0"/>
                                          </p:stCondLst>
                                        </p:cTn>
                                        <p:tgtEl>
                                          <p:spTgt spid="12311"/>
                                        </p:tgtEl>
                                        <p:attrNameLst>
                                          <p:attrName>style.visibility</p:attrName>
                                        </p:attrNameLst>
                                      </p:cBhvr>
                                      <p:to>
                                        <p:strVal val="visible"/>
                                      </p:to>
                                    </p:set>
                                    <p:animEffect transition="in" filter="fade">
                                      <p:cBhvr>
                                        <p:cTn id="76" dur="1000"/>
                                        <p:tgtEl>
                                          <p:spTgt spid="12311"/>
                                        </p:tgtEl>
                                      </p:cBhvr>
                                    </p:animEffect>
                                    <p:anim calcmode="lin" valueType="num">
                                      <p:cBhvr>
                                        <p:cTn id="77" dur="1000" fill="hold"/>
                                        <p:tgtEl>
                                          <p:spTgt spid="12311"/>
                                        </p:tgtEl>
                                        <p:attrNameLst>
                                          <p:attrName>ppt_x</p:attrName>
                                        </p:attrNameLst>
                                      </p:cBhvr>
                                      <p:tavLst>
                                        <p:tav tm="0">
                                          <p:val>
                                            <p:strVal val="#ppt_x"/>
                                          </p:val>
                                        </p:tav>
                                        <p:tav tm="100000">
                                          <p:val>
                                            <p:strVal val="#ppt_x"/>
                                          </p:val>
                                        </p:tav>
                                      </p:tavLst>
                                    </p:anim>
                                    <p:anim calcmode="lin" valueType="num">
                                      <p:cBhvr>
                                        <p:cTn id="78" dur="1000" fill="hold"/>
                                        <p:tgtEl>
                                          <p:spTgt spid="123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312"/>
                                        </p:tgtEl>
                                        <p:attrNameLst>
                                          <p:attrName>style.visibility</p:attrName>
                                        </p:attrNameLst>
                                      </p:cBhvr>
                                      <p:to>
                                        <p:strVal val="visible"/>
                                      </p:to>
                                    </p:set>
                                    <p:animEffect transition="in" filter="fade">
                                      <p:cBhvr>
                                        <p:cTn id="81" dur="1000"/>
                                        <p:tgtEl>
                                          <p:spTgt spid="12312"/>
                                        </p:tgtEl>
                                      </p:cBhvr>
                                    </p:animEffect>
                                    <p:anim calcmode="lin" valueType="num">
                                      <p:cBhvr>
                                        <p:cTn id="82" dur="1000" fill="hold"/>
                                        <p:tgtEl>
                                          <p:spTgt spid="12312"/>
                                        </p:tgtEl>
                                        <p:attrNameLst>
                                          <p:attrName>ppt_x</p:attrName>
                                        </p:attrNameLst>
                                      </p:cBhvr>
                                      <p:tavLst>
                                        <p:tav tm="0">
                                          <p:val>
                                            <p:strVal val="#ppt_x"/>
                                          </p:val>
                                        </p:tav>
                                        <p:tav tm="100000">
                                          <p:val>
                                            <p:strVal val="#ppt_x"/>
                                          </p:val>
                                        </p:tav>
                                      </p:tavLst>
                                    </p:anim>
                                    <p:anim calcmode="lin" valueType="num">
                                      <p:cBhvr>
                                        <p:cTn id="83" dur="1000" fill="hold"/>
                                        <p:tgtEl>
                                          <p:spTgt spid="1231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313"/>
                                        </p:tgtEl>
                                        <p:attrNameLst>
                                          <p:attrName>style.visibility</p:attrName>
                                        </p:attrNameLst>
                                      </p:cBhvr>
                                      <p:to>
                                        <p:strVal val="visible"/>
                                      </p:to>
                                    </p:set>
                                    <p:animEffect transition="in" filter="fade">
                                      <p:cBhvr>
                                        <p:cTn id="86" dur="1000"/>
                                        <p:tgtEl>
                                          <p:spTgt spid="12313"/>
                                        </p:tgtEl>
                                      </p:cBhvr>
                                    </p:animEffect>
                                    <p:anim calcmode="lin" valueType="num">
                                      <p:cBhvr>
                                        <p:cTn id="87" dur="1000" fill="hold"/>
                                        <p:tgtEl>
                                          <p:spTgt spid="12313"/>
                                        </p:tgtEl>
                                        <p:attrNameLst>
                                          <p:attrName>ppt_x</p:attrName>
                                        </p:attrNameLst>
                                      </p:cBhvr>
                                      <p:tavLst>
                                        <p:tav tm="0">
                                          <p:val>
                                            <p:strVal val="#ppt_x"/>
                                          </p:val>
                                        </p:tav>
                                        <p:tav tm="100000">
                                          <p:val>
                                            <p:strVal val="#ppt_x"/>
                                          </p:val>
                                        </p:tav>
                                      </p:tavLst>
                                    </p:anim>
                                    <p:anim calcmode="lin" valueType="num">
                                      <p:cBhvr>
                                        <p:cTn id="88" dur="1000" fill="hold"/>
                                        <p:tgtEl>
                                          <p:spTgt spid="1231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14"/>
                                        </p:tgtEl>
                                        <p:attrNameLst>
                                          <p:attrName>style.visibility</p:attrName>
                                        </p:attrNameLst>
                                      </p:cBhvr>
                                      <p:to>
                                        <p:strVal val="visible"/>
                                      </p:to>
                                    </p:set>
                                    <p:animEffect transition="in" filter="fade">
                                      <p:cBhvr>
                                        <p:cTn id="91" dur="1000"/>
                                        <p:tgtEl>
                                          <p:spTgt spid="12314"/>
                                        </p:tgtEl>
                                      </p:cBhvr>
                                    </p:animEffect>
                                    <p:anim calcmode="lin" valueType="num">
                                      <p:cBhvr>
                                        <p:cTn id="92" dur="1000" fill="hold"/>
                                        <p:tgtEl>
                                          <p:spTgt spid="12314"/>
                                        </p:tgtEl>
                                        <p:attrNameLst>
                                          <p:attrName>ppt_x</p:attrName>
                                        </p:attrNameLst>
                                      </p:cBhvr>
                                      <p:tavLst>
                                        <p:tav tm="0">
                                          <p:val>
                                            <p:strVal val="#ppt_x"/>
                                          </p:val>
                                        </p:tav>
                                        <p:tav tm="100000">
                                          <p:val>
                                            <p:strVal val="#ppt_x"/>
                                          </p:val>
                                        </p:tav>
                                      </p:tavLst>
                                    </p:anim>
                                    <p:anim calcmode="lin" valueType="num">
                                      <p:cBhvr>
                                        <p:cTn id="93" dur="1000" fill="hold"/>
                                        <p:tgtEl>
                                          <p:spTgt spid="1231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316"/>
                                        </p:tgtEl>
                                        <p:attrNameLst>
                                          <p:attrName>style.visibility</p:attrName>
                                        </p:attrNameLst>
                                      </p:cBhvr>
                                      <p:to>
                                        <p:strVal val="visible"/>
                                      </p:to>
                                    </p:set>
                                    <p:animEffect transition="in" filter="fade">
                                      <p:cBhvr>
                                        <p:cTn id="96" dur="1000"/>
                                        <p:tgtEl>
                                          <p:spTgt spid="12316"/>
                                        </p:tgtEl>
                                      </p:cBhvr>
                                    </p:animEffect>
                                    <p:anim calcmode="lin" valueType="num">
                                      <p:cBhvr>
                                        <p:cTn id="97" dur="1000" fill="hold"/>
                                        <p:tgtEl>
                                          <p:spTgt spid="12316"/>
                                        </p:tgtEl>
                                        <p:attrNameLst>
                                          <p:attrName>ppt_x</p:attrName>
                                        </p:attrNameLst>
                                      </p:cBhvr>
                                      <p:tavLst>
                                        <p:tav tm="0">
                                          <p:val>
                                            <p:strVal val="#ppt_x"/>
                                          </p:val>
                                        </p:tav>
                                        <p:tav tm="100000">
                                          <p:val>
                                            <p:strVal val="#ppt_x"/>
                                          </p:val>
                                        </p:tav>
                                      </p:tavLst>
                                    </p:anim>
                                    <p:anim calcmode="lin" valueType="num">
                                      <p:cBhvr>
                                        <p:cTn id="98" dur="1000" fill="hold"/>
                                        <p:tgtEl>
                                          <p:spTgt spid="12316"/>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2" presetClass="entr" presetSubtype="8" fill="hold" grpId="0" nodeType="after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additive="base">
                                        <p:cTn id="102" dur="500" fill="hold"/>
                                        <p:tgtEl>
                                          <p:spTgt spid="2"/>
                                        </p:tgtEl>
                                        <p:attrNameLst>
                                          <p:attrName>ppt_x</p:attrName>
                                        </p:attrNameLst>
                                      </p:cBhvr>
                                      <p:tavLst>
                                        <p:tav tm="0">
                                          <p:val>
                                            <p:strVal val="0-#ppt_w/2"/>
                                          </p:val>
                                        </p:tav>
                                        <p:tav tm="100000">
                                          <p:val>
                                            <p:strVal val="#ppt_x"/>
                                          </p:val>
                                        </p:tav>
                                      </p:tavLst>
                                    </p:anim>
                                    <p:anim calcmode="lin" valueType="num">
                                      <p:cBhvr additive="base">
                                        <p:cTn id="103" dur="500" fill="hold"/>
                                        <p:tgtEl>
                                          <p:spTgt spid="2"/>
                                        </p:tgtEl>
                                        <p:attrNameLst>
                                          <p:attrName>ppt_y</p:attrName>
                                        </p:attrNameLst>
                                      </p:cBhvr>
                                      <p:tavLst>
                                        <p:tav tm="0">
                                          <p:val>
                                            <p:strVal val="#ppt_y"/>
                                          </p:val>
                                        </p:tav>
                                        <p:tav tm="100000">
                                          <p:val>
                                            <p:strVal val="#ppt_y"/>
                                          </p:val>
                                        </p:tav>
                                      </p:tavLst>
                                    </p:anim>
                                  </p:childTnLst>
                                </p:cTn>
                              </p:par>
                            </p:childTnLst>
                          </p:cTn>
                        </p:par>
                        <p:par>
                          <p:cTn id="104" fill="hold">
                            <p:stCondLst>
                              <p:cond delay="8000"/>
                            </p:stCondLst>
                            <p:childTnLst>
                              <p:par>
                                <p:cTn id="105" presetID="22" presetClass="entr" presetSubtype="4" fill="hold" grpId="0" nodeType="afterEffect">
                                  <p:stCondLst>
                                    <p:cond delay="0"/>
                                  </p:stCondLst>
                                  <p:childTnLst>
                                    <p:set>
                                      <p:cBhvr>
                                        <p:cTn id="106" dur="1" fill="hold">
                                          <p:stCondLst>
                                            <p:cond delay="0"/>
                                          </p:stCondLst>
                                        </p:cTn>
                                        <p:tgtEl>
                                          <p:spTgt spid="12301"/>
                                        </p:tgtEl>
                                        <p:attrNameLst>
                                          <p:attrName>style.visibility</p:attrName>
                                        </p:attrNameLst>
                                      </p:cBhvr>
                                      <p:to>
                                        <p:strVal val="visible"/>
                                      </p:to>
                                    </p:set>
                                    <p:animEffect transition="in" filter="wipe(down)">
                                      <p:cBhvr>
                                        <p:cTn id="107" dur="500"/>
                                        <p:tgtEl>
                                          <p:spTgt spid="12301"/>
                                        </p:tgtEl>
                                      </p:cBhvr>
                                    </p:animEffect>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2320"/>
                                        </p:tgtEl>
                                        <p:attrNameLst>
                                          <p:attrName>style.visibility</p:attrName>
                                        </p:attrNameLst>
                                      </p:cBhvr>
                                      <p:to>
                                        <p:strVal val="visible"/>
                                      </p:to>
                                    </p:set>
                                    <p:animEffect transition="in" filter="fade">
                                      <p:cBhvr>
                                        <p:cTn id="111" dur="1000"/>
                                        <p:tgtEl>
                                          <p:spTgt spid="12320"/>
                                        </p:tgtEl>
                                      </p:cBhvr>
                                    </p:animEffect>
                                    <p:anim calcmode="lin" valueType="num">
                                      <p:cBhvr>
                                        <p:cTn id="112" dur="1000" fill="hold"/>
                                        <p:tgtEl>
                                          <p:spTgt spid="12320"/>
                                        </p:tgtEl>
                                        <p:attrNameLst>
                                          <p:attrName>ppt_x</p:attrName>
                                        </p:attrNameLst>
                                      </p:cBhvr>
                                      <p:tavLst>
                                        <p:tav tm="0">
                                          <p:val>
                                            <p:strVal val="#ppt_x"/>
                                          </p:val>
                                        </p:tav>
                                        <p:tav tm="100000">
                                          <p:val>
                                            <p:strVal val="#ppt_x"/>
                                          </p:val>
                                        </p:tav>
                                      </p:tavLst>
                                    </p:anim>
                                    <p:anim calcmode="lin" valueType="num">
                                      <p:cBhvr>
                                        <p:cTn id="113" dur="1000" fill="hold"/>
                                        <p:tgtEl>
                                          <p:spTgt spid="1232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321"/>
                                        </p:tgtEl>
                                        <p:attrNameLst>
                                          <p:attrName>style.visibility</p:attrName>
                                        </p:attrNameLst>
                                      </p:cBhvr>
                                      <p:to>
                                        <p:strVal val="visible"/>
                                      </p:to>
                                    </p:set>
                                    <p:animEffect transition="in" filter="fade">
                                      <p:cBhvr>
                                        <p:cTn id="116" dur="1000"/>
                                        <p:tgtEl>
                                          <p:spTgt spid="12321"/>
                                        </p:tgtEl>
                                      </p:cBhvr>
                                    </p:animEffect>
                                    <p:anim calcmode="lin" valueType="num">
                                      <p:cBhvr>
                                        <p:cTn id="117" dur="1000" fill="hold"/>
                                        <p:tgtEl>
                                          <p:spTgt spid="12321"/>
                                        </p:tgtEl>
                                        <p:attrNameLst>
                                          <p:attrName>ppt_x</p:attrName>
                                        </p:attrNameLst>
                                      </p:cBhvr>
                                      <p:tavLst>
                                        <p:tav tm="0">
                                          <p:val>
                                            <p:strVal val="#ppt_x"/>
                                          </p:val>
                                        </p:tav>
                                        <p:tav tm="100000">
                                          <p:val>
                                            <p:strVal val="#ppt_x"/>
                                          </p:val>
                                        </p:tav>
                                      </p:tavLst>
                                    </p:anim>
                                    <p:anim calcmode="lin" valueType="num">
                                      <p:cBhvr>
                                        <p:cTn id="118" dur="1000" fill="hold"/>
                                        <p:tgtEl>
                                          <p:spTgt spid="12321"/>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2322"/>
                                        </p:tgtEl>
                                        <p:attrNameLst>
                                          <p:attrName>style.visibility</p:attrName>
                                        </p:attrNameLst>
                                      </p:cBhvr>
                                      <p:to>
                                        <p:strVal val="visible"/>
                                      </p:to>
                                    </p:set>
                                    <p:animEffect transition="in" filter="fade">
                                      <p:cBhvr>
                                        <p:cTn id="121" dur="1000"/>
                                        <p:tgtEl>
                                          <p:spTgt spid="12322"/>
                                        </p:tgtEl>
                                      </p:cBhvr>
                                    </p:animEffect>
                                    <p:anim calcmode="lin" valueType="num">
                                      <p:cBhvr>
                                        <p:cTn id="122" dur="1000" fill="hold"/>
                                        <p:tgtEl>
                                          <p:spTgt spid="12322"/>
                                        </p:tgtEl>
                                        <p:attrNameLst>
                                          <p:attrName>ppt_x</p:attrName>
                                        </p:attrNameLst>
                                      </p:cBhvr>
                                      <p:tavLst>
                                        <p:tav tm="0">
                                          <p:val>
                                            <p:strVal val="#ppt_x"/>
                                          </p:val>
                                        </p:tav>
                                        <p:tav tm="100000">
                                          <p:val>
                                            <p:strVal val="#ppt_x"/>
                                          </p:val>
                                        </p:tav>
                                      </p:tavLst>
                                    </p:anim>
                                    <p:anim calcmode="lin" valueType="num">
                                      <p:cBhvr>
                                        <p:cTn id="123" dur="1000" fill="hold"/>
                                        <p:tgtEl>
                                          <p:spTgt spid="123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7" grpId="0" animBg="1"/>
      <p:bldP spid="12296" grpId="0" animBg="1"/>
      <p:bldP spid="12301" grpId="0" animBg="1"/>
      <p:bldP spid="12302" grpId="0" animBg="1"/>
      <p:bldP spid="12299" grpId="0" animBg="1"/>
      <p:bldP spid="12306" grpId="0" animBg="1"/>
      <p:bldP spid="2" grpId="0" animBg="1"/>
      <p:bldP spid="12310" grpId="0" animBg="1"/>
      <p:bldP spid="12311" grpId="0" animBg="1"/>
      <p:bldP spid="12312" grpId="0" animBg="1"/>
      <p:bldP spid="12313" grpId="0" animBg="1"/>
      <p:bldP spid="12314" grpId="0" animBg="1"/>
      <p:bldP spid="12315" grpId="0"/>
      <p:bldP spid="12316" grpId="0"/>
      <p:bldP spid="12317" grpId="0"/>
      <p:bldP spid="12318" grpId="0" animBg="1"/>
      <p:bldP spid="12319" grpId="0"/>
      <p:bldP spid="12320" grpId="0"/>
      <p:bldP spid="12321" grpId="0" animBg="1"/>
      <p:bldP spid="12322" grpId="0"/>
      <p:bldP spid="26" grpId="0"/>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泪滴形 5"/>
          <p:cNvSpPr/>
          <p:nvPr/>
        </p:nvSpPr>
        <p:spPr>
          <a:xfrm rot="8035252">
            <a:off x="642236" y="1291690"/>
            <a:ext cx="2664296" cy="2664296"/>
          </a:xfrm>
          <a:prstGeom prst="teardrop">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泪滴形 6"/>
          <p:cNvSpPr/>
          <p:nvPr/>
        </p:nvSpPr>
        <p:spPr>
          <a:xfrm rot="8035252">
            <a:off x="2913000" y="2359709"/>
            <a:ext cx="1779427" cy="177942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544691" y="1347614"/>
            <a:ext cx="864096" cy="8640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9" name="椭圆 8"/>
          <p:cNvSpPr/>
          <p:nvPr/>
        </p:nvSpPr>
        <p:spPr>
          <a:xfrm>
            <a:off x="4043985" y="2368641"/>
            <a:ext cx="672032" cy="672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10" name="TextBox 9"/>
          <p:cNvSpPr txBox="1"/>
          <p:nvPr/>
        </p:nvSpPr>
        <p:spPr>
          <a:xfrm>
            <a:off x="2660787" y="1563638"/>
            <a:ext cx="627095" cy="400110"/>
          </a:xfrm>
          <a:prstGeom prst="rect">
            <a:avLst/>
          </a:prstGeom>
          <a:noFill/>
        </p:spPr>
        <p:txBody>
          <a:bodyPr wrap="none" rtlCol="0">
            <a:spAutoFit/>
          </a:bodyPr>
          <a:lstStyle/>
          <a:p>
            <a:r>
              <a:rPr lang="en-US" altLang="zh-CN" sz="2000" dirty="0" smtClean="0">
                <a:solidFill>
                  <a:schemeClr val="tx1">
                    <a:lumMod val="85000"/>
                    <a:lumOff val="15000"/>
                  </a:schemeClr>
                </a:solidFill>
              </a:rPr>
              <a:t>80%</a:t>
            </a:r>
            <a:endParaRPr lang="zh-CN" altLang="en-US" sz="2000" dirty="0">
              <a:solidFill>
                <a:schemeClr val="tx1">
                  <a:lumMod val="85000"/>
                  <a:lumOff val="15000"/>
                </a:schemeClr>
              </a:solidFill>
            </a:endParaRPr>
          </a:p>
        </p:txBody>
      </p:sp>
      <p:sp>
        <p:nvSpPr>
          <p:cNvPr id="11" name="TextBox 10"/>
          <p:cNvSpPr txBox="1"/>
          <p:nvPr/>
        </p:nvSpPr>
        <p:spPr>
          <a:xfrm>
            <a:off x="4084113" y="2504602"/>
            <a:ext cx="583814" cy="369332"/>
          </a:xfrm>
          <a:prstGeom prst="rect">
            <a:avLst/>
          </a:prstGeom>
          <a:noFill/>
        </p:spPr>
        <p:txBody>
          <a:bodyPr wrap="none" rtlCol="0">
            <a:spAutoFit/>
          </a:bodyPr>
          <a:lstStyle/>
          <a:p>
            <a:r>
              <a:rPr lang="en-US" altLang="zh-CN" dirty="0" smtClean="0">
                <a:solidFill>
                  <a:schemeClr val="tx1">
                    <a:lumMod val="85000"/>
                    <a:lumOff val="15000"/>
                  </a:schemeClr>
                </a:solidFill>
              </a:rPr>
              <a:t>35%</a:t>
            </a:r>
            <a:endParaRPr lang="zh-CN" altLang="en-US" dirty="0">
              <a:solidFill>
                <a:schemeClr val="tx1">
                  <a:lumMod val="85000"/>
                  <a:lumOff val="15000"/>
                </a:schemeClr>
              </a:solidFill>
            </a:endParaRPr>
          </a:p>
        </p:txBody>
      </p:sp>
      <p:sp>
        <p:nvSpPr>
          <p:cNvPr id="12" name="矩形 11"/>
          <p:cNvSpPr/>
          <p:nvPr/>
        </p:nvSpPr>
        <p:spPr>
          <a:xfrm flipH="1">
            <a:off x="1032523" y="2357132"/>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a:t>
            </a:r>
            <a:r>
              <a:rPr lang="zh-CN" altLang="en-US" sz="1200" dirty="0" smtClean="0">
                <a:solidFill>
                  <a:schemeClr val="bg1"/>
                </a:solidFill>
              </a:rPr>
              <a:t>文字</a:t>
            </a:r>
            <a:endParaRPr lang="en-US" altLang="zh-CN" sz="1200" dirty="0" smtClean="0">
              <a:solidFill>
                <a:schemeClr val="bg1"/>
              </a:solidFill>
            </a:endParaRPr>
          </a:p>
          <a:p>
            <a:pPr>
              <a:lnSpc>
                <a:spcPct val="150000"/>
              </a:lnSpc>
            </a:pPr>
            <a:r>
              <a:rPr lang="zh-CN" altLang="en-US" sz="1200" dirty="0" smtClean="0">
                <a:solidFill>
                  <a:schemeClr val="bg1"/>
                </a:solidFill>
              </a:rPr>
              <a:t>概述</a:t>
            </a:r>
            <a:r>
              <a:rPr lang="zh-CN" altLang="en-US" sz="1200" dirty="0">
                <a:solidFill>
                  <a:schemeClr val="bg1"/>
                </a:solidFill>
              </a:rPr>
              <a:t>这里输入简单</a:t>
            </a:r>
            <a:r>
              <a:rPr lang="zh-CN" altLang="en-US" sz="1200" dirty="0" smtClean="0">
                <a:solidFill>
                  <a:schemeClr val="bg1"/>
                </a:solidFill>
              </a:rPr>
              <a:t>文</a:t>
            </a:r>
            <a:endParaRPr lang="en-US" altLang="zh-CN" sz="1200" dirty="0" smtClean="0">
              <a:solidFill>
                <a:schemeClr val="bg1"/>
              </a:solidFill>
            </a:endParaRPr>
          </a:p>
          <a:p>
            <a:pPr>
              <a:lnSpc>
                <a:spcPct val="150000"/>
              </a:lnSpc>
            </a:pPr>
            <a:r>
              <a:rPr lang="zh-CN" altLang="en-US" sz="1200" dirty="0" smtClean="0">
                <a:solidFill>
                  <a:schemeClr val="bg1"/>
                </a:solidFill>
              </a:rPr>
              <a:t>字概述简单</a:t>
            </a:r>
            <a:r>
              <a:rPr lang="zh-CN" altLang="en-US" sz="1200" dirty="0">
                <a:solidFill>
                  <a:schemeClr val="bg1"/>
                </a:solidFill>
              </a:rPr>
              <a:t>的文字</a:t>
            </a:r>
            <a:r>
              <a:rPr lang="zh-CN" altLang="en-US" sz="1200" dirty="0" smtClean="0">
                <a:solidFill>
                  <a:schemeClr val="bg1"/>
                </a:solidFill>
              </a:rPr>
              <a:t>概</a:t>
            </a:r>
            <a:endParaRPr lang="en-US" altLang="zh-CN" sz="1200" dirty="0" smtClean="0">
              <a:solidFill>
                <a:schemeClr val="bg1"/>
              </a:solidFill>
            </a:endParaRPr>
          </a:p>
        </p:txBody>
      </p:sp>
      <p:sp>
        <p:nvSpPr>
          <p:cNvPr id="13" name="矩形 12"/>
          <p:cNvSpPr/>
          <p:nvPr/>
        </p:nvSpPr>
        <p:spPr>
          <a:xfrm>
            <a:off x="1104530" y="2040346"/>
            <a:ext cx="1440161"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schemeClr val="bg1"/>
                </a:solidFill>
                <a:latin typeface="微软雅黑" pitchFamily="34" charset="-122"/>
                <a:ea typeface="微软雅黑" pitchFamily="34" charset="-122"/>
              </a:rPr>
              <a:t>这里填写小标题</a:t>
            </a:r>
            <a:endParaRPr lang="en-US" altLang="zh-CN" sz="1300" b="1" dirty="0">
              <a:solidFill>
                <a:schemeClr val="bg1"/>
              </a:solidFill>
              <a:latin typeface="微软雅黑" pitchFamily="34" charset="-122"/>
              <a:ea typeface="微软雅黑" pitchFamily="34" charset="-122"/>
            </a:endParaRPr>
          </a:p>
        </p:txBody>
      </p:sp>
      <p:sp>
        <p:nvSpPr>
          <p:cNvPr id="14" name="矩形 13"/>
          <p:cNvSpPr/>
          <p:nvPr/>
        </p:nvSpPr>
        <p:spPr>
          <a:xfrm flipH="1">
            <a:off x="3002387" y="3154502"/>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a:t>
            </a:r>
            <a:r>
              <a:rPr lang="zh-CN" altLang="en-US" sz="1200" dirty="0" smtClean="0">
                <a:solidFill>
                  <a:schemeClr val="bg1"/>
                </a:solidFill>
              </a:rPr>
              <a:t>文字</a:t>
            </a:r>
            <a:endParaRPr lang="en-US" altLang="zh-CN" sz="1200" dirty="0" smtClean="0">
              <a:solidFill>
                <a:schemeClr val="bg1"/>
              </a:solidFill>
            </a:endParaRPr>
          </a:p>
          <a:p>
            <a:pPr>
              <a:lnSpc>
                <a:spcPct val="150000"/>
              </a:lnSpc>
            </a:pPr>
            <a:r>
              <a:rPr lang="zh-CN" altLang="en-US" sz="1200" dirty="0" smtClean="0">
                <a:solidFill>
                  <a:schemeClr val="bg1"/>
                </a:solidFill>
              </a:rPr>
              <a:t>概述</a:t>
            </a:r>
            <a:r>
              <a:rPr lang="zh-CN" altLang="en-US" sz="1200" dirty="0">
                <a:solidFill>
                  <a:schemeClr val="bg1"/>
                </a:solidFill>
              </a:rPr>
              <a:t>这里输入简单</a:t>
            </a:r>
            <a:r>
              <a:rPr lang="zh-CN" altLang="en-US" sz="1200" dirty="0" smtClean="0">
                <a:solidFill>
                  <a:schemeClr val="bg1"/>
                </a:solidFill>
              </a:rPr>
              <a:t>文</a:t>
            </a:r>
            <a:endParaRPr lang="en-US" altLang="zh-CN" sz="1200" dirty="0" smtClean="0">
              <a:solidFill>
                <a:schemeClr val="bg1"/>
              </a:solidFill>
            </a:endParaRPr>
          </a:p>
        </p:txBody>
      </p:sp>
      <p:sp>
        <p:nvSpPr>
          <p:cNvPr id="15" name="矩形 14"/>
          <p:cNvSpPr/>
          <p:nvPr/>
        </p:nvSpPr>
        <p:spPr>
          <a:xfrm>
            <a:off x="3074394" y="2837716"/>
            <a:ext cx="1440161"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smtClean="0">
                <a:solidFill>
                  <a:schemeClr val="bg1"/>
                </a:solidFill>
                <a:latin typeface="微软雅黑" pitchFamily="34" charset="-122"/>
                <a:ea typeface="微软雅黑" pitchFamily="34" charset="-122"/>
              </a:rPr>
              <a:t>填写</a:t>
            </a:r>
            <a:r>
              <a:rPr lang="zh-CN" altLang="en-US" sz="1300" b="1" dirty="0">
                <a:solidFill>
                  <a:schemeClr val="bg1"/>
                </a:solidFill>
                <a:latin typeface="微软雅黑" pitchFamily="34" charset="-122"/>
                <a:ea typeface="微软雅黑" pitchFamily="34" charset="-122"/>
              </a:rPr>
              <a:t>小标题</a:t>
            </a:r>
            <a:endParaRPr lang="en-US" altLang="zh-CN" sz="1300" b="1" dirty="0">
              <a:solidFill>
                <a:schemeClr val="bg1"/>
              </a:solidFill>
              <a:latin typeface="微软雅黑" pitchFamily="34" charset="-122"/>
              <a:ea typeface="微软雅黑" pitchFamily="34" charset="-122"/>
            </a:endParaRPr>
          </a:p>
        </p:txBody>
      </p:sp>
      <p:sp>
        <p:nvSpPr>
          <p:cNvPr id="16" name="矩形 15"/>
          <p:cNvSpPr/>
          <p:nvPr/>
        </p:nvSpPr>
        <p:spPr>
          <a:xfrm flipH="1">
            <a:off x="4043984" y="1319304"/>
            <a:ext cx="477648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a:t>
            </a:r>
            <a:r>
              <a:rPr lang="zh-CN" altLang="en-US" sz="1200" dirty="0" smtClean="0">
                <a:solidFill>
                  <a:schemeClr val="tx1">
                    <a:lumMod val="95000"/>
                    <a:lumOff val="5000"/>
                  </a:schemeClr>
                </a:solidFill>
              </a:rPr>
              <a:t>输入简单文字概述简单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endParaRPr lang="en-US" altLang="zh-CN" sz="1200" dirty="0" smtClean="0">
              <a:solidFill>
                <a:schemeClr val="tx1">
                  <a:lumMod val="95000"/>
                  <a:lumOff val="5000"/>
                </a:schemeClr>
              </a:solidFill>
              <a:latin typeface="微软雅黑" pitchFamily="34" charset="-122"/>
              <a:ea typeface="微软雅黑"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17" name="矩形 16"/>
          <p:cNvSpPr/>
          <p:nvPr/>
        </p:nvSpPr>
        <p:spPr>
          <a:xfrm flipH="1">
            <a:off x="5652121" y="2600504"/>
            <a:ext cx="2832272"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a:t>
            </a:r>
            <a:r>
              <a:rPr lang="zh-CN" altLang="en-US" sz="1200" dirty="0" smtClean="0">
                <a:solidFill>
                  <a:schemeClr val="tx1">
                    <a:lumMod val="95000"/>
                    <a:lumOff val="5000"/>
                  </a:schemeClr>
                </a:solidFill>
              </a:rPr>
              <a:t>输入简单文字概述简单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endParaRPr lang="en-US" altLang="zh-CN" sz="1200" dirty="0" smtClean="0">
              <a:solidFill>
                <a:schemeClr val="tx1">
                  <a:lumMod val="95000"/>
                  <a:lumOff val="5000"/>
                </a:schemeClr>
              </a:solidFill>
              <a:latin typeface="微软雅黑" pitchFamily="34" charset="-122"/>
              <a:ea typeface="微软雅黑"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具体工作完成情况</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563173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6"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par>
                          <p:cTn id="52" fill="hold">
                            <p:stCondLst>
                              <p:cond delay="3500"/>
                            </p:stCondLst>
                            <p:childTnLst>
                              <p:par>
                                <p:cTn id="53" presetID="52"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Scale>
                                      <p:cBhvr>
                                        <p:cTn id="5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8"/>
                                        </p:tgtEl>
                                        <p:attrNameLst>
                                          <p:attrName>ppt_x</p:attrName>
                                          <p:attrName>ppt_y</p:attrName>
                                        </p:attrNameLst>
                                      </p:cBhvr>
                                    </p:animMotion>
                                    <p:animEffect transition="in" filter="fade">
                                      <p:cBhvr>
                                        <p:cTn id="57" dur="1000"/>
                                        <p:tgtEl>
                                          <p:spTgt spid="8"/>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Scale>
                                      <p:cBhvr>
                                        <p:cTn id="6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0"/>
                                        </p:tgtEl>
                                        <p:attrNameLst>
                                          <p:attrName>ppt_x</p:attrName>
                                          <p:attrName>ppt_y</p:attrName>
                                        </p:attrNameLst>
                                      </p:cBhvr>
                                    </p:animMotion>
                                    <p:animEffect transition="in" filter="fade">
                                      <p:cBhvr>
                                        <p:cTn id="62" dur="1000"/>
                                        <p:tgtEl>
                                          <p:spTgt spid="10"/>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350"/>
                                        <p:tgtEl>
                                          <p:spTgt spid="13"/>
                                        </p:tgtEl>
                                      </p:cBhvr>
                                    </p:animEffect>
                                  </p:childTnLst>
                                </p:cTn>
                              </p:par>
                              <p:par>
                                <p:cTn id="67" presetID="26" presetClass="emph" presetSubtype="0" fill="hold" grpId="1" nodeType="withEffect">
                                  <p:stCondLst>
                                    <p:cond delay="0"/>
                                  </p:stCondLst>
                                  <p:childTnLst>
                                    <p:animEffect transition="out" filter="fade">
                                      <p:cBhvr>
                                        <p:cTn id="68" dur="400" tmFilter="0, 0; .2, .5; .8, .5; 1, 0"/>
                                        <p:tgtEl>
                                          <p:spTgt spid="13"/>
                                        </p:tgtEl>
                                      </p:cBhvr>
                                    </p:animEffect>
                                    <p:animScale>
                                      <p:cBhvr>
                                        <p:cTn id="69" dur="200" autoRev="1" fill="hold"/>
                                        <p:tgtEl>
                                          <p:spTgt spid="13"/>
                                        </p:tgtEl>
                                      </p:cBhvr>
                                      <p:by x="105000" y="105000"/>
                                    </p:animScale>
                                  </p:childTnLst>
                                </p:cTn>
                              </p:par>
                            </p:childTnLst>
                          </p:cTn>
                        </p:par>
                        <p:par>
                          <p:cTn id="70" fill="hold">
                            <p:stCondLst>
                              <p:cond delay="4900"/>
                            </p:stCondLst>
                            <p:childTnLst>
                              <p:par>
                                <p:cTn id="71" presetID="10"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par>
                          <p:cTn id="74" fill="hold">
                            <p:stCondLst>
                              <p:cond delay="5400"/>
                            </p:stCondLst>
                            <p:childTnLst>
                              <p:par>
                                <p:cTn id="75" presetID="10" presetClass="entr" presetSubtype="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par>
                          <p:cTn id="78" fill="hold">
                            <p:stCondLst>
                              <p:cond delay="5900"/>
                            </p:stCondLst>
                            <p:childTnLst>
                              <p:par>
                                <p:cTn id="79" presetID="52" presetClass="entr" presetSubtype="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Scale>
                                      <p:cBhvr>
                                        <p:cTn id="8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9"/>
                                        </p:tgtEl>
                                        <p:attrNameLst>
                                          <p:attrName>ppt_x</p:attrName>
                                          <p:attrName>ppt_y</p:attrName>
                                        </p:attrNameLst>
                                      </p:cBhvr>
                                    </p:animMotion>
                                    <p:animEffect transition="in" filter="fade">
                                      <p:cBhvr>
                                        <p:cTn id="83" dur="1000"/>
                                        <p:tgtEl>
                                          <p:spTgt spid="9"/>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Scale>
                                      <p:cBhvr>
                                        <p:cTn id="8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11"/>
                                        </p:tgtEl>
                                        <p:attrNameLst>
                                          <p:attrName>ppt_x</p:attrName>
                                          <p:attrName>ppt_y</p:attrName>
                                        </p:attrNameLst>
                                      </p:cBhvr>
                                    </p:animMotion>
                                    <p:animEffect transition="in" filter="fade">
                                      <p:cBhvr>
                                        <p:cTn id="88" dur="1000"/>
                                        <p:tgtEl>
                                          <p:spTgt spid="11"/>
                                        </p:tgtEl>
                                      </p:cBhvr>
                                    </p:animEffect>
                                  </p:childTnLst>
                                </p:cTn>
                              </p:par>
                            </p:childTnLst>
                          </p:cTn>
                        </p:par>
                        <p:par>
                          <p:cTn id="89" fill="hold">
                            <p:stCondLst>
                              <p:cond delay="6900"/>
                            </p:stCondLst>
                            <p:childTnLst>
                              <p:par>
                                <p:cTn id="90" presetID="10"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350"/>
                                        <p:tgtEl>
                                          <p:spTgt spid="15"/>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15"/>
                                        </p:tgtEl>
                                      </p:cBhvr>
                                    </p:animEffect>
                                    <p:animScale>
                                      <p:cBhvr>
                                        <p:cTn id="95" dur="200" autoRev="1" fill="hold"/>
                                        <p:tgtEl>
                                          <p:spTgt spid="15"/>
                                        </p:tgtEl>
                                      </p:cBhvr>
                                      <p:by x="105000" y="105000"/>
                                    </p:animScale>
                                  </p:childTnLst>
                                </p:cTn>
                              </p:par>
                            </p:childTnLst>
                          </p:cTn>
                        </p:par>
                        <p:par>
                          <p:cTn id="96" fill="hold">
                            <p:stCondLst>
                              <p:cond delay="7300"/>
                            </p:stCondLst>
                            <p:childTnLst>
                              <p:par>
                                <p:cTn id="97" presetID="10" presetClass="entr" presetSubtype="0"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par>
                          <p:cTn id="100" fill="hold">
                            <p:stCondLst>
                              <p:cond delay="7800"/>
                            </p:stCondLst>
                            <p:childTnLst>
                              <p:par>
                                <p:cTn id="101" presetID="10" presetClass="entr" presetSubtype="0"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3" grpId="1"/>
      <p:bldP spid="14" grpId="0"/>
      <p:bldP spid="15" grpId="0"/>
      <p:bldP spid="15" grpId="1"/>
      <p:bldP spid="16" grpId="0"/>
      <p:bldP spid="17" grpId="0"/>
      <p:bldP spid="21"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Oval 6"/>
          <p:cNvSpPr>
            <a:spLocks noChangeArrowheads="1"/>
          </p:cNvSpPr>
          <p:nvPr/>
        </p:nvSpPr>
        <p:spPr bwMode="auto">
          <a:xfrm>
            <a:off x="808038" y="1352550"/>
            <a:ext cx="1393825" cy="1397000"/>
          </a:xfrm>
          <a:prstGeom prst="ellipse">
            <a:avLst/>
          </a:prstGeom>
          <a:blipFill dpi="0" rotWithShape="1">
            <a:blip r:embed="rId3"/>
            <a:srcRect/>
            <a:stretch>
              <a:fillRect r="-228"/>
            </a:stretch>
          </a:blipFill>
          <a:ln w="38100" cmpd="sng">
            <a:solidFill>
              <a:srgbClr val="DDDDDD"/>
            </a:solidFill>
            <a:round/>
            <a:headEnd/>
            <a:tailEnd/>
          </a:ln>
        </p:spPr>
        <p:txBody>
          <a:bodyPr/>
          <a:lstStyle/>
          <a:p>
            <a:pPr>
              <a:buFont typeface="Arial" pitchFamily="34" charset="0"/>
              <a:buNone/>
              <a:defRPr/>
            </a:pPr>
            <a:endParaRPr lang="zh-CN" altLang="en-US">
              <a:latin typeface="Arial" pitchFamily="34" charset="0"/>
              <a:ea typeface="宋体" pitchFamily="2" charset="-122"/>
            </a:endParaRPr>
          </a:p>
        </p:txBody>
      </p:sp>
      <p:sp>
        <p:nvSpPr>
          <p:cNvPr id="13321" name="Rectangle 7"/>
          <p:cNvSpPr>
            <a:spLocks noChangeArrowheads="1"/>
          </p:cNvSpPr>
          <p:nvPr/>
        </p:nvSpPr>
        <p:spPr bwMode="auto">
          <a:xfrm>
            <a:off x="1123950" y="2828925"/>
            <a:ext cx="739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Mark J.Smith</a:t>
            </a:r>
            <a:endParaRPr lang="zh-CN" altLang="zh-CN" dirty="0"/>
          </a:p>
        </p:txBody>
      </p:sp>
      <p:sp>
        <p:nvSpPr>
          <p:cNvPr id="13322" name="Rectangle 8"/>
          <p:cNvSpPr>
            <a:spLocks noChangeArrowheads="1"/>
          </p:cNvSpPr>
          <p:nvPr/>
        </p:nvSpPr>
        <p:spPr bwMode="auto">
          <a:xfrm>
            <a:off x="1125538" y="2989263"/>
            <a:ext cx="7270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rgbClr val="818181"/>
                </a:solidFill>
              </a:rPr>
              <a:t>CEO &amp; Founder</a:t>
            </a:r>
            <a:endParaRPr lang="zh-CN" altLang="zh-CN" dirty="0"/>
          </a:p>
        </p:txBody>
      </p:sp>
      <p:sp>
        <p:nvSpPr>
          <p:cNvPr id="13323" name="Rectangle 9"/>
          <p:cNvSpPr>
            <a:spLocks noChangeArrowheads="1"/>
          </p:cNvSpPr>
          <p:nvPr/>
        </p:nvSpPr>
        <p:spPr bwMode="auto">
          <a:xfrm>
            <a:off x="768350" y="3348038"/>
            <a:ext cx="3794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24" name="Rectangle 10"/>
          <p:cNvSpPr>
            <a:spLocks noChangeArrowheads="1"/>
          </p:cNvSpPr>
          <p:nvPr/>
        </p:nvSpPr>
        <p:spPr bwMode="auto">
          <a:xfrm>
            <a:off x="2066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25" name="Rectangle 11"/>
          <p:cNvSpPr>
            <a:spLocks noChangeArrowheads="1"/>
          </p:cNvSpPr>
          <p:nvPr/>
        </p:nvSpPr>
        <p:spPr bwMode="auto">
          <a:xfrm>
            <a:off x="782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26" name="Rectangle 12"/>
          <p:cNvSpPr>
            <a:spLocks noChangeArrowheads="1"/>
          </p:cNvSpPr>
          <p:nvPr/>
        </p:nvSpPr>
        <p:spPr bwMode="auto">
          <a:xfrm>
            <a:off x="782638" y="3486150"/>
            <a:ext cx="1319212" cy="120650"/>
          </a:xfrm>
          <a:prstGeom prst="rect">
            <a:avLst/>
          </a:prstGeom>
          <a:solidFill>
            <a:srgbClr val="1848C0"/>
          </a:solidFill>
          <a:ln>
            <a:noFill/>
          </a:ln>
          <a:extLst/>
        </p:spPr>
        <p:txBody>
          <a:bodyPr/>
          <a:lstStyle/>
          <a:p>
            <a:endParaRPr lang="zh-CN" altLang="en-US"/>
          </a:p>
        </p:txBody>
      </p:sp>
      <p:sp>
        <p:nvSpPr>
          <p:cNvPr id="13327" name="Rectangle 13"/>
          <p:cNvSpPr>
            <a:spLocks noChangeArrowheads="1"/>
          </p:cNvSpPr>
          <p:nvPr/>
        </p:nvSpPr>
        <p:spPr bwMode="auto">
          <a:xfrm>
            <a:off x="768350" y="3783013"/>
            <a:ext cx="1857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p>
        </p:txBody>
      </p:sp>
      <p:sp>
        <p:nvSpPr>
          <p:cNvPr id="13328" name="Rectangle 14"/>
          <p:cNvSpPr>
            <a:spLocks noChangeArrowheads="1"/>
          </p:cNvSpPr>
          <p:nvPr/>
        </p:nvSpPr>
        <p:spPr bwMode="auto">
          <a:xfrm>
            <a:off x="2066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29" name="Rectangle 15"/>
          <p:cNvSpPr>
            <a:spLocks noChangeArrowheads="1"/>
          </p:cNvSpPr>
          <p:nvPr/>
        </p:nvSpPr>
        <p:spPr bwMode="auto">
          <a:xfrm>
            <a:off x="782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30" name="Rectangle 16"/>
          <p:cNvSpPr>
            <a:spLocks noChangeArrowheads="1"/>
          </p:cNvSpPr>
          <p:nvPr/>
        </p:nvSpPr>
        <p:spPr bwMode="auto">
          <a:xfrm>
            <a:off x="782638" y="3921125"/>
            <a:ext cx="1319212" cy="120650"/>
          </a:xfrm>
          <a:prstGeom prst="rect">
            <a:avLst/>
          </a:prstGeom>
          <a:solidFill>
            <a:srgbClr val="1848C0"/>
          </a:solidFill>
          <a:ln>
            <a:noFill/>
          </a:ln>
          <a:extLst/>
        </p:spPr>
        <p:txBody>
          <a:bodyPr/>
          <a:lstStyle/>
          <a:p>
            <a:endParaRPr lang="zh-CN" altLang="en-US"/>
          </a:p>
        </p:txBody>
      </p:sp>
      <p:sp>
        <p:nvSpPr>
          <p:cNvPr id="13331" name="Rectangle 17"/>
          <p:cNvSpPr>
            <a:spLocks noChangeArrowheads="1"/>
          </p:cNvSpPr>
          <p:nvPr/>
        </p:nvSpPr>
        <p:spPr bwMode="auto">
          <a:xfrm>
            <a:off x="768350" y="4219575"/>
            <a:ext cx="3286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endParaRPr lang="zh-CN" altLang="zh-CN"/>
          </a:p>
        </p:txBody>
      </p:sp>
      <p:sp>
        <p:nvSpPr>
          <p:cNvPr id="13332" name="Rectangle 18"/>
          <p:cNvSpPr>
            <a:spLocks noChangeArrowheads="1"/>
          </p:cNvSpPr>
          <p:nvPr/>
        </p:nvSpPr>
        <p:spPr bwMode="auto">
          <a:xfrm>
            <a:off x="2066925" y="4219575"/>
            <a:ext cx="2619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100%</a:t>
            </a:r>
            <a:endParaRPr lang="zh-CN" altLang="zh-CN"/>
          </a:p>
        </p:txBody>
      </p:sp>
      <p:sp>
        <p:nvSpPr>
          <p:cNvPr id="13333" name="Rectangle 19"/>
          <p:cNvSpPr>
            <a:spLocks noChangeArrowheads="1"/>
          </p:cNvSpPr>
          <p:nvPr/>
        </p:nvSpPr>
        <p:spPr bwMode="auto">
          <a:xfrm>
            <a:off x="782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34" name="Rectangle 20"/>
          <p:cNvSpPr>
            <a:spLocks noChangeArrowheads="1"/>
          </p:cNvSpPr>
          <p:nvPr/>
        </p:nvSpPr>
        <p:spPr bwMode="auto">
          <a:xfrm>
            <a:off x="782638" y="4356100"/>
            <a:ext cx="1462087" cy="120650"/>
          </a:xfrm>
          <a:prstGeom prst="rect">
            <a:avLst/>
          </a:prstGeom>
          <a:solidFill>
            <a:srgbClr val="1848C0"/>
          </a:solidFill>
          <a:ln>
            <a:noFill/>
          </a:ln>
          <a:extLst/>
        </p:spPr>
        <p:txBody>
          <a:bodyPr/>
          <a:lstStyle/>
          <a:p>
            <a:endParaRPr lang="zh-CN" altLang="en-US"/>
          </a:p>
        </p:txBody>
      </p:sp>
      <p:sp>
        <p:nvSpPr>
          <p:cNvPr id="2" name="Oval 21"/>
          <p:cNvSpPr>
            <a:spLocks noChangeArrowheads="1"/>
          </p:cNvSpPr>
          <p:nvPr/>
        </p:nvSpPr>
        <p:spPr bwMode="auto">
          <a:xfrm>
            <a:off x="2840038" y="1352550"/>
            <a:ext cx="1393825" cy="1397000"/>
          </a:xfrm>
          <a:prstGeom prst="ellipse">
            <a:avLst/>
          </a:prstGeom>
          <a:blipFill dpi="0" rotWithShape="1">
            <a:blip r:embed="rId4"/>
            <a:srcRect/>
            <a:stretch>
              <a:fillRect r="-228"/>
            </a:stretch>
          </a:blipFill>
          <a:ln w="38100" cmpd="sng">
            <a:solidFill>
              <a:srgbClr val="DDDDDD"/>
            </a:solidFill>
            <a:round/>
            <a:headEnd/>
            <a:tailEnd/>
          </a:ln>
        </p:spPr>
        <p:txBody>
          <a:bodyPr/>
          <a:lstStyle/>
          <a:p>
            <a:pPr>
              <a:buFont typeface="Arial" pitchFamily="34" charset="0"/>
              <a:buNone/>
              <a:defRPr/>
            </a:pPr>
            <a:endParaRPr lang="zh-CN" altLang="en-US">
              <a:latin typeface="Arial" pitchFamily="34" charset="0"/>
              <a:ea typeface="宋体" pitchFamily="2" charset="-122"/>
            </a:endParaRPr>
          </a:p>
        </p:txBody>
      </p:sp>
      <p:sp>
        <p:nvSpPr>
          <p:cNvPr id="13338" name="Rectangle 22"/>
          <p:cNvSpPr>
            <a:spLocks noChangeArrowheads="1"/>
          </p:cNvSpPr>
          <p:nvPr/>
        </p:nvSpPr>
        <p:spPr bwMode="auto">
          <a:xfrm>
            <a:off x="3059113" y="2828925"/>
            <a:ext cx="9350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Paula M.Ricardo</a:t>
            </a:r>
            <a:endParaRPr lang="zh-CN" altLang="zh-CN" dirty="0"/>
          </a:p>
        </p:txBody>
      </p:sp>
      <p:sp>
        <p:nvSpPr>
          <p:cNvPr id="13339" name="Rectangle 23"/>
          <p:cNvSpPr>
            <a:spLocks noChangeArrowheads="1"/>
          </p:cNvSpPr>
          <p:nvPr/>
        </p:nvSpPr>
        <p:spPr bwMode="auto">
          <a:xfrm>
            <a:off x="3252788" y="2989263"/>
            <a:ext cx="5508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Data Analys</a:t>
            </a:r>
            <a:endParaRPr lang="zh-CN" altLang="zh-CN"/>
          </a:p>
        </p:txBody>
      </p:sp>
      <p:sp>
        <p:nvSpPr>
          <p:cNvPr id="13340" name="Rectangle 24"/>
          <p:cNvSpPr>
            <a:spLocks noChangeArrowheads="1"/>
          </p:cNvSpPr>
          <p:nvPr/>
        </p:nvSpPr>
        <p:spPr bwMode="auto">
          <a:xfrm>
            <a:off x="2798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41" name="Rectangle 25"/>
          <p:cNvSpPr>
            <a:spLocks noChangeArrowheads="1"/>
          </p:cNvSpPr>
          <p:nvPr/>
        </p:nvSpPr>
        <p:spPr bwMode="auto">
          <a:xfrm>
            <a:off x="4098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42" name="Rectangle 26"/>
          <p:cNvSpPr>
            <a:spLocks noChangeArrowheads="1"/>
          </p:cNvSpPr>
          <p:nvPr/>
        </p:nvSpPr>
        <p:spPr bwMode="auto">
          <a:xfrm>
            <a:off x="2814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43" name="Rectangle 27"/>
          <p:cNvSpPr>
            <a:spLocks noChangeArrowheads="1"/>
          </p:cNvSpPr>
          <p:nvPr/>
        </p:nvSpPr>
        <p:spPr bwMode="auto">
          <a:xfrm>
            <a:off x="2814638" y="3486150"/>
            <a:ext cx="1109662" cy="120650"/>
          </a:xfrm>
          <a:prstGeom prst="rect">
            <a:avLst/>
          </a:prstGeom>
          <a:solidFill>
            <a:srgbClr val="1848C0"/>
          </a:solidFill>
          <a:ln>
            <a:noFill/>
          </a:ln>
          <a:extLst/>
        </p:spPr>
        <p:txBody>
          <a:bodyPr/>
          <a:lstStyle/>
          <a:p>
            <a:endParaRPr lang="zh-CN" altLang="en-US"/>
          </a:p>
        </p:txBody>
      </p:sp>
      <p:sp>
        <p:nvSpPr>
          <p:cNvPr id="13344" name="Rectangle 28"/>
          <p:cNvSpPr>
            <a:spLocks noChangeArrowheads="1"/>
          </p:cNvSpPr>
          <p:nvPr/>
        </p:nvSpPr>
        <p:spPr bwMode="auto">
          <a:xfrm>
            <a:off x="2798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p>
        </p:txBody>
      </p:sp>
      <p:sp>
        <p:nvSpPr>
          <p:cNvPr id="13345" name="Rectangle 29"/>
          <p:cNvSpPr>
            <a:spLocks noChangeArrowheads="1"/>
          </p:cNvSpPr>
          <p:nvPr/>
        </p:nvSpPr>
        <p:spPr bwMode="auto">
          <a:xfrm>
            <a:off x="4098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80%</a:t>
            </a:r>
            <a:endParaRPr lang="zh-CN" altLang="zh-CN"/>
          </a:p>
        </p:txBody>
      </p:sp>
      <p:sp>
        <p:nvSpPr>
          <p:cNvPr id="13346" name="Rectangle 30"/>
          <p:cNvSpPr>
            <a:spLocks noChangeArrowheads="1"/>
          </p:cNvSpPr>
          <p:nvPr/>
        </p:nvSpPr>
        <p:spPr bwMode="auto">
          <a:xfrm>
            <a:off x="2814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47" name="Rectangle 31"/>
          <p:cNvSpPr>
            <a:spLocks noChangeArrowheads="1"/>
          </p:cNvSpPr>
          <p:nvPr/>
        </p:nvSpPr>
        <p:spPr bwMode="auto">
          <a:xfrm>
            <a:off x="2814638" y="3921125"/>
            <a:ext cx="1252537" cy="120650"/>
          </a:xfrm>
          <a:prstGeom prst="rect">
            <a:avLst/>
          </a:prstGeom>
          <a:solidFill>
            <a:srgbClr val="1848C0"/>
          </a:solidFill>
          <a:ln>
            <a:noFill/>
          </a:ln>
          <a:extLst/>
        </p:spPr>
        <p:txBody>
          <a:bodyPr/>
          <a:lstStyle/>
          <a:p>
            <a:endParaRPr lang="zh-CN" altLang="en-US"/>
          </a:p>
        </p:txBody>
      </p:sp>
      <p:sp>
        <p:nvSpPr>
          <p:cNvPr id="13348" name="Rectangle 32"/>
          <p:cNvSpPr>
            <a:spLocks noChangeArrowheads="1"/>
          </p:cNvSpPr>
          <p:nvPr/>
        </p:nvSpPr>
        <p:spPr bwMode="auto">
          <a:xfrm>
            <a:off x="2798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p>
        </p:txBody>
      </p:sp>
      <p:sp>
        <p:nvSpPr>
          <p:cNvPr id="13349" name="Rectangle 33"/>
          <p:cNvSpPr>
            <a:spLocks noChangeArrowheads="1"/>
          </p:cNvSpPr>
          <p:nvPr/>
        </p:nvSpPr>
        <p:spPr bwMode="auto">
          <a:xfrm>
            <a:off x="4098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50" name="Rectangle 34"/>
          <p:cNvSpPr>
            <a:spLocks noChangeArrowheads="1"/>
          </p:cNvSpPr>
          <p:nvPr/>
        </p:nvSpPr>
        <p:spPr bwMode="auto">
          <a:xfrm>
            <a:off x="2814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51" name="Rectangle 35"/>
          <p:cNvSpPr>
            <a:spLocks noChangeArrowheads="1"/>
          </p:cNvSpPr>
          <p:nvPr/>
        </p:nvSpPr>
        <p:spPr bwMode="auto">
          <a:xfrm>
            <a:off x="2814638" y="4356100"/>
            <a:ext cx="1319212" cy="120650"/>
          </a:xfrm>
          <a:prstGeom prst="rect">
            <a:avLst/>
          </a:prstGeom>
          <a:solidFill>
            <a:srgbClr val="1848C0"/>
          </a:solidFill>
          <a:ln>
            <a:noFill/>
          </a:ln>
          <a:extLst/>
        </p:spPr>
        <p:txBody>
          <a:bodyPr/>
          <a:lstStyle/>
          <a:p>
            <a:endParaRPr lang="zh-CN" altLang="en-US"/>
          </a:p>
        </p:txBody>
      </p:sp>
      <p:sp>
        <p:nvSpPr>
          <p:cNvPr id="3" name="Oval 36"/>
          <p:cNvSpPr>
            <a:spLocks noChangeArrowheads="1"/>
          </p:cNvSpPr>
          <p:nvPr/>
        </p:nvSpPr>
        <p:spPr bwMode="auto">
          <a:xfrm>
            <a:off x="4872038" y="1352550"/>
            <a:ext cx="1393825" cy="1397000"/>
          </a:xfrm>
          <a:prstGeom prst="ellipse">
            <a:avLst/>
          </a:prstGeom>
          <a:blipFill dpi="0" rotWithShape="1">
            <a:blip r:embed="rId5"/>
            <a:srcRect/>
            <a:stretch>
              <a:fillRect r="-228"/>
            </a:stretch>
          </a:blipFill>
          <a:ln w="38100" cmpd="sng">
            <a:solidFill>
              <a:srgbClr val="DDDDDD"/>
            </a:solidFill>
            <a:round/>
            <a:headEnd/>
            <a:tailEnd/>
          </a:ln>
        </p:spPr>
        <p:txBody>
          <a:bodyPr/>
          <a:lstStyle/>
          <a:p>
            <a:pPr>
              <a:buFont typeface="Arial" pitchFamily="34" charset="0"/>
              <a:buNone/>
              <a:defRPr/>
            </a:pPr>
            <a:endParaRPr lang="zh-CN" altLang="en-US">
              <a:latin typeface="Arial" pitchFamily="34" charset="0"/>
              <a:ea typeface="宋体" pitchFamily="2" charset="-122"/>
            </a:endParaRPr>
          </a:p>
        </p:txBody>
      </p:sp>
      <p:sp>
        <p:nvSpPr>
          <p:cNvPr id="13355" name="Rectangle 37"/>
          <p:cNvSpPr>
            <a:spLocks noChangeArrowheads="1"/>
          </p:cNvSpPr>
          <p:nvPr/>
        </p:nvSpPr>
        <p:spPr bwMode="auto">
          <a:xfrm>
            <a:off x="5040313" y="2828925"/>
            <a:ext cx="1073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Melinda K.Johnson</a:t>
            </a:r>
            <a:endParaRPr lang="zh-CN" altLang="zh-CN" dirty="0"/>
          </a:p>
        </p:txBody>
      </p:sp>
      <p:sp>
        <p:nvSpPr>
          <p:cNvPr id="13356" name="Rectangle 38"/>
          <p:cNvSpPr>
            <a:spLocks noChangeArrowheads="1"/>
          </p:cNvSpPr>
          <p:nvPr/>
        </p:nvSpPr>
        <p:spPr bwMode="auto">
          <a:xfrm>
            <a:off x="5327650" y="2989263"/>
            <a:ext cx="5127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Accountant</a:t>
            </a:r>
            <a:endParaRPr lang="zh-CN" altLang="zh-CN"/>
          </a:p>
        </p:txBody>
      </p:sp>
      <p:sp>
        <p:nvSpPr>
          <p:cNvPr id="13357" name="Rectangle 39"/>
          <p:cNvSpPr>
            <a:spLocks noChangeArrowheads="1"/>
          </p:cNvSpPr>
          <p:nvPr/>
        </p:nvSpPr>
        <p:spPr bwMode="auto">
          <a:xfrm>
            <a:off x="4830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58" name="Rectangle 40"/>
          <p:cNvSpPr>
            <a:spLocks noChangeArrowheads="1"/>
          </p:cNvSpPr>
          <p:nvPr/>
        </p:nvSpPr>
        <p:spPr bwMode="auto">
          <a:xfrm>
            <a:off x="6130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80%</a:t>
            </a:r>
            <a:endParaRPr lang="zh-CN" altLang="zh-CN"/>
          </a:p>
        </p:txBody>
      </p:sp>
      <p:sp>
        <p:nvSpPr>
          <p:cNvPr id="13359" name="Rectangle 41"/>
          <p:cNvSpPr>
            <a:spLocks noChangeArrowheads="1"/>
          </p:cNvSpPr>
          <p:nvPr/>
        </p:nvSpPr>
        <p:spPr bwMode="auto">
          <a:xfrm>
            <a:off x="4846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0" name="Rectangle 42"/>
          <p:cNvSpPr>
            <a:spLocks noChangeArrowheads="1"/>
          </p:cNvSpPr>
          <p:nvPr/>
        </p:nvSpPr>
        <p:spPr bwMode="auto">
          <a:xfrm>
            <a:off x="4846638" y="3486150"/>
            <a:ext cx="1263650" cy="120650"/>
          </a:xfrm>
          <a:prstGeom prst="rect">
            <a:avLst/>
          </a:prstGeom>
          <a:solidFill>
            <a:srgbClr val="1848C0"/>
          </a:solidFill>
          <a:ln>
            <a:noFill/>
          </a:ln>
          <a:extLst/>
        </p:spPr>
        <p:txBody>
          <a:bodyPr/>
          <a:lstStyle/>
          <a:p>
            <a:endParaRPr lang="zh-CN" altLang="en-US"/>
          </a:p>
        </p:txBody>
      </p:sp>
      <p:sp>
        <p:nvSpPr>
          <p:cNvPr id="13361" name="Rectangle 43"/>
          <p:cNvSpPr>
            <a:spLocks noChangeArrowheads="1"/>
          </p:cNvSpPr>
          <p:nvPr/>
        </p:nvSpPr>
        <p:spPr bwMode="auto">
          <a:xfrm>
            <a:off x="4830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p>
        </p:txBody>
      </p:sp>
      <p:sp>
        <p:nvSpPr>
          <p:cNvPr id="13362" name="Rectangle 44"/>
          <p:cNvSpPr>
            <a:spLocks noChangeArrowheads="1"/>
          </p:cNvSpPr>
          <p:nvPr/>
        </p:nvSpPr>
        <p:spPr bwMode="auto">
          <a:xfrm>
            <a:off x="6130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63" name="Rectangle 45"/>
          <p:cNvSpPr>
            <a:spLocks noChangeArrowheads="1"/>
          </p:cNvSpPr>
          <p:nvPr/>
        </p:nvSpPr>
        <p:spPr bwMode="auto">
          <a:xfrm>
            <a:off x="4846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4" name="Rectangle 46"/>
          <p:cNvSpPr>
            <a:spLocks noChangeArrowheads="1"/>
          </p:cNvSpPr>
          <p:nvPr/>
        </p:nvSpPr>
        <p:spPr bwMode="auto">
          <a:xfrm>
            <a:off x="4846638" y="3921125"/>
            <a:ext cx="1319212" cy="120650"/>
          </a:xfrm>
          <a:prstGeom prst="rect">
            <a:avLst/>
          </a:prstGeom>
          <a:solidFill>
            <a:srgbClr val="1848C0"/>
          </a:solidFill>
          <a:ln>
            <a:noFill/>
          </a:ln>
          <a:extLst/>
        </p:spPr>
        <p:txBody>
          <a:bodyPr/>
          <a:lstStyle/>
          <a:p>
            <a:endParaRPr lang="zh-CN" altLang="en-US"/>
          </a:p>
        </p:txBody>
      </p:sp>
      <p:sp>
        <p:nvSpPr>
          <p:cNvPr id="13365" name="Rectangle 47"/>
          <p:cNvSpPr>
            <a:spLocks noChangeArrowheads="1"/>
          </p:cNvSpPr>
          <p:nvPr/>
        </p:nvSpPr>
        <p:spPr bwMode="auto">
          <a:xfrm>
            <a:off x="4830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p>
        </p:txBody>
      </p:sp>
      <p:sp>
        <p:nvSpPr>
          <p:cNvPr id="13366" name="Rectangle 48"/>
          <p:cNvSpPr>
            <a:spLocks noChangeArrowheads="1"/>
          </p:cNvSpPr>
          <p:nvPr/>
        </p:nvSpPr>
        <p:spPr bwMode="auto">
          <a:xfrm>
            <a:off x="6130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67" name="Rectangle 49"/>
          <p:cNvSpPr>
            <a:spLocks noChangeArrowheads="1"/>
          </p:cNvSpPr>
          <p:nvPr/>
        </p:nvSpPr>
        <p:spPr bwMode="auto">
          <a:xfrm>
            <a:off x="4846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8" name="Rectangle 50"/>
          <p:cNvSpPr>
            <a:spLocks noChangeArrowheads="1"/>
          </p:cNvSpPr>
          <p:nvPr/>
        </p:nvSpPr>
        <p:spPr bwMode="auto">
          <a:xfrm>
            <a:off x="4846638" y="4356100"/>
            <a:ext cx="1319212" cy="120650"/>
          </a:xfrm>
          <a:prstGeom prst="rect">
            <a:avLst/>
          </a:prstGeom>
          <a:solidFill>
            <a:srgbClr val="1848C0"/>
          </a:solidFill>
          <a:ln>
            <a:noFill/>
          </a:ln>
          <a:extLst/>
        </p:spPr>
        <p:txBody>
          <a:bodyPr/>
          <a:lstStyle/>
          <a:p>
            <a:endParaRPr lang="zh-CN" altLang="en-US"/>
          </a:p>
        </p:txBody>
      </p:sp>
      <p:sp>
        <p:nvSpPr>
          <p:cNvPr id="4" name="Oval 51"/>
          <p:cNvSpPr>
            <a:spLocks noChangeArrowheads="1"/>
          </p:cNvSpPr>
          <p:nvPr/>
        </p:nvSpPr>
        <p:spPr bwMode="auto">
          <a:xfrm>
            <a:off x="6904038" y="1352550"/>
            <a:ext cx="1393825" cy="1397000"/>
          </a:xfrm>
          <a:prstGeom prst="ellipse">
            <a:avLst/>
          </a:prstGeom>
          <a:blipFill dpi="0" rotWithShape="1">
            <a:blip r:embed="rId6"/>
            <a:srcRect/>
            <a:stretch>
              <a:fillRect r="-228"/>
            </a:stretch>
          </a:blipFill>
          <a:ln w="38100" cmpd="sng">
            <a:solidFill>
              <a:srgbClr val="DDDDDD"/>
            </a:solidFill>
            <a:round/>
            <a:headEnd/>
            <a:tailEnd/>
          </a:ln>
        </p:spPr>
        <p:txBody>
          <a:bodyPr/>
          <a:lstStyle/>
          <a:p>
            <a:pPr>
              <a:buFont typeface="Arial" pitchFamily="34" charset="0"/>
              <a:buNone/>
              <a:defRPr/>
            </a:pPr>
            <a:endParaRPr lang="zh-CN" altLang="en-US">
              <a:latin typeface="Arial" pitchFamily="34" charset="0"/>
              <a:ea typeface="宋体" pitchFamily="2" charset="-122"/>
            </a:endParaRPr>
          </a:p>
        </p:txBody>
      </p:sp>
      <p:sp>
        <p:nvSpPr>
          <p:cNvPr id="13372" name="Rectangle 52"/>
          <p:cNvSpPr>
            <a:spLocks noChangeArrowheads="1"/>
          </p:cNvSpPr>
          <p:nvPr/>
        </p:nvSpPr>
        <p:spPr bwMode="auto">
          <a:xfrm>
            <a:off x="7078663" y="2828925"/>
            <a:ext cx="10588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Robin G.Sebastian</a:t>
            </a:r>
            <a:endParaRPr lang="zh-CN" altLang="zh-CN" dirty="0"/>
          </a:p>
        </p:txBody>
      </p:sp>
      <p:sp>
        <p:nvSpPr>
          <p:cNvPr id="13373" name="Rectangle 53"/>
          <p:cNvSpPr>
            <a:spLocks noChangeArrowheads="1"/>
          </p:cNvSpPr>
          <p:nvPr/>
        </p:nvSpPr>
        <p:spPr bwMode="auto">
          <a:xfrm>
            <a:off x="7418388" y="2989263"/>
            <a:ext cx="396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Reporter</a:t>
            </a:r>
            <a:endParaRPr lang="zh-CN" altLang="zh-CN"/>
          </a:p>
        </p:txBody>
      </p:sp>
      <p:sp>
        <p:nvSpPr>
          <p:cNvPr id="13374" name="Rectangle 54"/>
          <p:cNvSpPr>
            <a:spLocks noChangeArrowheads="1"/>
          </p:cNvSpPr>
          <p:nvPr/>
        </p:nvSpPr>
        <p:spPr bwMode="auto">
          <a:xfrm>
            <a:off x="6862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75" name="Rectangle 55"/>
          <p:cNvSpPr>
            <a:spLocks noChangeArrowheads="1"/>
          </p:cNvSpPr>
          <p:nvPr/>
        </p:nvSpPr>
        <p:spPr bwMode="auto">
          <a:xfrm>
            <a:off x="8162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76" name="Rectangle 56"/>
          <p:cNvSpPr>
            <a:spLocks noChangeArrowheads="1"/>
          </p:cNvSpPr>
          <p:nvPr/>
        </p:nvSpPr>
        <p:spPr bwMode="auto">
          <a:xfrm>
            <a:off x="6878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77" name="Rectangle 57"/>
          <p:cNvSpPr>
            <a:spLocks noChangeArrowheads="1"/>
          </p:cNvSpPr>
          <p:nvPr/>
        </p:nvSpPr>
        <p:spPr bwMode="auto">
          <a:xfrm>
            <a:off x="6878638" y="3486150"/>
            <a:ext cx="1123950" cy="120650"/>
          </a:xfrm>
          <a:prstGeom prst="rect">
            <a:avLst/>
          </a:prstGeom>
          <a:solidFill>
            <a:srgbClr val="1848C0"/>
          </a:solidFill>
          <a:ln>
            <a:noFill/>
          </a:ln>
          <a:extLst/>
        </p:spPr>
        <p:txBody>
          <a:bodyPr/>
          <a:lstStyle/>
          <a:p>
            <a:endParaRPr lang="zh-CN" altLang="zh-CN"/>
          </a:p>
        </p:txBody>
      </p:sp>
      <p:sp>
        <p:nvSpPr>
          <p:cNvPr id="13378" name="Rectangle 58"/>
          <p:cNvSpPr>
            <a:spLocks noChangeArrowheads="1"/>
          </p:cNvSpPr>
          <p:nvPr/>
        </p:nvSpPr>
        <p:spPr bwMode="auto">
          <a:xfrm>
            <a:off x="6862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endParaRPr lang="zh-CN" altLang="zh-CN"/>
          </a:p>
        </p:txBody>
      </p:sp>
      <p:sp>
        <p:nvSpPr>
          <p:cNvPr id="13379" name="Rectangle 59"/>
          <p:cNvSpPr>
            <a:spLocks noChangeArrowheads="1"/>
          </p:cNvSpPr>
          <p:nvPr/>
        </p:nvSpPr>
        <p:spPr bwMode="auto">
          <a:xfrm>
            <a:off x="8162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80" name="Rectangle 60"/>
          <p:cNvSpPr>
            <a:spLocks noChangeArrowheads="1"/>
          </p:cNvSpPr>
          <p:nvPr/>
        </p:nvSpPr>
        <p:spPr bwMode="auto">
          <a:xfrm>
            <a:off x="6878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81" name="Rectangle 61"/>
          <p:cNvSpPr>
            <a:spLocks noChangeArrowheads="1"/>
          </p:cNvSpPr>
          <p:nvPr/>
        </p:nvSpPr>
        <p:spPr bwMode="auto">
          <a:xfrm>
            <a:off x="6878638" y="3921125"/>
            <a:ext cx="1319212" cy="120650"/>
          </a:xfrm>
          <a:prstGeom prst="rect">
            <a:avLst/>
          </a:prstGeom>
          <a:solidFill>
            <a:srgbClr val="1848C0"/>
          </a:solidFill>
          <a:ln>
            <a:noFill/>
          </a:ln>
          <a:extLst/>
        </p:spPr>
        <p:txBody>
          <a:bodyPr/>
          <a:lstStyle/>
          <a:p>
            <a:endParaRPr lang="zh-CN" altLang="en-US"/>
          </a:p>
        </p:txBody>
      </p:sp>
      <p:sp>
        <p:nvSpPr>
          <p:cNvPr id="13382" name="Rectangle 62"/>
          <p:cNvSpPr>
            <a:spLocks noChangeArrowheads="1"/>
          </p:cNvSpPr>
          <p:nvPr/>
        </p:nvSpPr>
        <p:spPr bwMode="auto">
          <a:xfrm>
            <a:off x="6862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p>
        </p:txBody>
      </p:sp>
      <p:sp>
        <p:nvSpPr>
          <p:cNvPr id="13383" name="Rectangle 63"/>
          <p:cNvSpPr>
            <a:spLocks noChangeArrowheads="1"/>
          </p:cNvSpPr>
          <p:nvPr/>
        </p:nvSpPr>
        <p:spPr bwMode="auto">
          <a:xfrm>
            <a:off x="8162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84" name="Rectangle 64"/>
          <p:cNvSpPr>
            <a:spLocks noChangeArrowheads="1"/>
          </p:cNvSpPr>
          <p:nvPr/>
        </p:nvSpPr>
        <p:spPr bwMode="auto">
          <a:xfrm>
            <a:off x="6878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85" name="Rectangle 65"/>
          <p:cNvSpPr>
            <a:spLocks noChangeArrowheads="1"/>
          </p:cNvSpPr>
          <p:nvPr/>
        </p:nvSpPr>
        <p:spPr bwMode="auto">
          <a:xfrm>
            <a:off x="6878638" y="4356100"/>
            <a:ext cx="1128712" cy="120650"/>
          </a:xfrm>
          <a:prstGeom prst="rect">
            <a:avLst/>
          </a:prstGeom>
          <a:solidFill>
            <a:srgbClr val="1848C0"/>
          </a:solidFill>
          <a:ln>
            <a:noFill/>
          </a:ln>
          <a:extLst/>
        </p:spPr>
        <p:txBody>
          <a:bodyPr/>
          <a:lstStyle/>
          <a:p>
            <a:endParaRPr lang="zh-CN" altLang="en-US"/>
          </a:p>
        </p:txBody>
      </p:sp>
      <p:grpSp>
        <p:nvGrpSpPr>
          <p:cNvPr id="13386" name="Group 66"/>
          <p:cNvGrpSpPr>
            <a:grpSpLocks/>
          </p:cNvGrpSpPr>
          <p:nvPr/>
        </p:nvGrpSpPr>
        <p:grpSpPr bwMode="auto">
          <a:xfrm>
            <a:off x="1849438" y="1355725"/>
            <a:ext cx="293687" cy="293688"/>
            <a:chOff x="0" y="0"/>
            <a:chExt cx="185" cy="185"/>
          </a:xfrm>
        </p:grpSpPr>
        <p:sp>
          <p:nvSpPr>
            <p:cNvPr id="13396" name="Oval 67"/>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7" name="Freeform 68"/>
            <p:cNvSpPr>
              <a:spLocks/>
            </p:cNvSpPr>
            <p:nvPr/>
          </p:nvSpPr>
          <p:spPr bwMode="auto">
            <a:xfrm>
              <a:off x="33" y="24"/>
              <a:ext cx="122" cy="110"/>
            </a:xfrm>
            <a:custGeom>
              <a:avLst/>
              <a:gdLst>
                <a:gd name="T0" fmla="*/ 118 w 115"/>
                <a:gd name="T1" fmla="*/ 93 h 103"/>
                <a:gd name="T2" fmla="*/ 109 w 115"/>
                <a:gd name="T3" fmla="*/ 85 h 103"/>
                <a:gd name="T4" fmla="*/ 89 w 115"/>
                <a:gd name="T5" fmla="*/ 77 h 103"/>
                <a:gd name="T6" fmla="*/ 88 w 115"/>
                <a:gd name="T7" fmla="*/ 77 h 103"/>
                <a:gd name="T8" fmla="*/ 88 w 115"/>
                <a:gd name="T9" fmla="*/ 77 h 103"/>
                <a:gd name="T10" fmla="*/ 81 w 115"/>
                <a:gd name="T11" fmla="*/ 72 h 103"/>
                <a:gd name="T12" fmla="*/ 81 w 115"/>
                <a:gd name="T13" fmla="*/ 70 h 103"/>
                <a:gd name="T14" fmla="*/ 81 w 115"/>
                <a:gd name="T15" fmla="*/ 70 h 103"/>
                <a:gd name="T16" fmla="*/ 81 w 115"/>
                <a:gd name="T17" fmla="*/ 70 h 103"/>
                <a:gd name="T18" fmla="*/ 80 w 115"/>
                <a:gd name="T19" fmla="*/ 70 h 103"/>
                <a:gd name="T20" fmla="*/ 80 w 115"/>
                <a:gd name="T21" fmla="*/ 70 h 103"/>
                <a:gd name="T22" fmla="*/ 80 w 115"/>
                <a:gd name="T23" fmla="*/ 70 h 103"/>
                <a:gd name="T24" fmla="*/ 80 w 115"/>
                <a:gd name="T25" fmla="*/ 70 h 103"/>
                <a:gd name="T26" fmla="*/ 79 w 115"/>
                <a:gd name="T27" fmla="*/ 69 h 103"/>
                <a:gd name="T28" fmla="*/ 79 w 115"/>
                <a:gd name="T29" fmla="*/ 69 h 103"/>
                <a:gd name="T30" fmla="*/ 79 w 115"/>
                <a:gd name="T31" fmla="*/ 69 h 103"/>
                <a:gd name="T32" fmla="*/ 79 w 115"/>
                <a:gd name="T33" fmla="*/ 69 h 103"/>
                <a:gd name="T34" fmla="*/ 79 w 115"/>
                <a:gd name="T35" fmla="*/ 69 h 103"/>
                <a:gd name="T36" fmla="*/ 79 w 115"/>
                <a:gd name="T37" fmla="*/ 69 h 103"/>
                <a:gd name="T38" fmla="*/ 79 w 115"/>
                <a:gd name="T39" fmla="*/ 69 h 103"/>
                <a:gd name="T40" fmla="*/ 77 w 115"/>
                <a:gd name="T41" fmla="*/ 69 h 103"/>
                <a:gd name="T42" fmla="*/ 76 w 115"/>
                <a:gd name="T43" fmla="*/ 64 h 103"/>
                <a:gd name="T44" fmla="*/ 75 w 115"/>
                <a:gd name="T45" fmla="*/ 63 h 103"/>
                <a:gd name="T46" fmla="*/ 75 w 115"/>
                <a:gd name="T47" fmla="*/ 59 h 103"/>
                <a:gd name="T48" fmla="*/ 76 w 115"/>
                <a:gd name="T49" fmla="*/ 59 h 103"/>
                <a:gd name="T50" fmla="*/ 79 w 115"/>
                <a:gd name="T51" fmla="*/ 51 h 103"/>
                <a:gd name="T52" fmla="*/ 82 w 115"/>
                <a:gd name="T53" fmla="*/ 46 h 103"/>
                <a:gd name="T54" fmla="*/ 83 w 115"/>
                <a:gd name="T55" fmla="*/ 34 h 103"/>
                <a:gd name="T56" fmla="*/ 82 w 115"/>
                <a:gd name="T57" fmla="*/ 35 h 103"/>
                <a:gd name="T58" fmla="*/ 83 w 115"/>
                <a:gd name="T59" fmla="*/ 27 h 103"/>
                <a:gd name="T60" fmla="*/ 81 w 115"/>
                <a:gd name="T61" fmla="*/ 11 h 103"/>
                <a:gd name="T62" fmla="*/ 74 w 115"/>
                <a:gd name="T63" fmla="*/ 4 h 103"/>
                <a:gd name="T64" fmla="*/ 69 w 115"/>
                <a:gd name="T65" fmla="*/ 2 h 103"/>
                <a:gd name="T66" fmla="*/ 49 w 115"/>
                <a:gd name="T67" fmla="*/ 2 h 103"/>
                <a:gd name="T68" fmla="*/ 39 w 115"/>
                <a:gd name="T69" fmla="*/ 10 h 103"/>
                <a:gd name="T70" fmla="*/ 36 w 115"/>
                <a:gd name="T71" fmla="*/ 27 h 103"/>
                <a:gd name="T72" fmla="*/ 38 w 115"/>
                <a:gd name="T73" fmla="*/ 33 h 103"/>
                <a:gd name="T74" fmla="*/ 38 w 115"/>
                <a:gd name="T75" fmla="*/ 35 h 103"/>
                <a:gd name="T76" fmla="*/ 37 w 115"/>
                <a:gd name="T77" fmla="*/ 35 h 103"/>
                <a:gd name="T78" fmla="*/ 39 w 115"/>
                <a:gd name="T79" fmla="*/ 46 h 103"/>
                <a:gd name="T80" fmla="*/ 42 w 115"/>
                <a:gd name="T81" fmla="*/ 51 h 103"/>
                <a:gd name="T82" fmla="*/ 45 w 115"/>
                <a:gd name="T83" fmla="*/ 59 h 103"/>
                <a:gd name="T84" fmla="*/ 46 w 115"/>
                <a:gd name="T85" fmla="*/ 60 h 103"/>
                <a:gd name="T86" fmla="*/ 46 w 115"/>
                <a:gd name="T87" fmla="*/ 63 h 103"/>
                <a:gd name="T88" fmla="*/ 46 w 115"/>
                <a:gd name="T89" fmla="*/ 64 h 103"/>
                <a:gd name="T90" fmla="*/ 46 w 115"/>
                <a:gd name="T91" fmla="*/ 64 h 103"/>
                <a:gd name="T92" fmla="*/ 43 w 115"/>
                <a:gd name="T93" fmla="*/ 69 h 103"/>
                <a:gd name="T94" fmla="*/ 43 w 115"/>
                <a:gd name="T95" fmla="*/ 69 h 103"/>
                <a:gd name="T96" fmla="*/ 41 w 115"/>
                <a:gd name="T97" fmla="*/ 70 h 103"/>
                <a:gd name="T98" fmla="*/ 33 w 115"/>
                <a:gd name="T99" fmla="*/ 76 h 103"/>
                <a:gd name="T100" fmla="*/ 33 w 115"/>
                <a:gd name="T101" fmla="*/ 77 h 103"/>
                <a:gd name="T102" fmla="*/ 33 w 115"/>
                <a:gd name="T103" fmla="*/ 77 h 103"/>
                <a:gd name="T104" fmla="*/ 33 w 115"/>
                <a:gd name="T105" fmla="*/ 77 h 103"/>
                <a:gd name="T106" fmla="*/ 32 w 115"/>
                <a:gd name="T107" fmla="*/ 77 h 103"/>
                <a:gd name="T108" fmla="*/ 12 w 115"/>
                <a:gd name="T109" fmla="*/ 85 h 103"/>
                <a:gd name="T110" fmla="*/ 3 w 115"/>
                <a:gd name="T111" fmla="*/ 93 h 103"/>
                <a:gd name="T112" fmla="*/ 0 w 115"/>
                <a:gd name="T113" fmla="*/ 110 h 103"/>
                <a:gd name="T114" fmla="*/ 122 w 115"/>
                <a:gd name="T115" fmla="*/ 110 h 103"/>
                <a:gd name="T116" fmla="*/ 118 w 115"/>
                <a:gd name="T117" fmla="*/ 93 h 1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 h="103">
                  <a:moveTo>
                    <a:pt x="111" y="87"/>
                  </a:moveTo>
                  <a:cubicBezTo>
                    <a:pt x="111" y="82"/>
                    <a:pt x="108" y="81"/>
                    <a:pt x="103" y="80"/>
                  </a:cubicBezTo>
                  <a:cubicBezTo>
                    <a:pt x="84" y="72"/>
                    <a:pt x="84" y="72"/>
                    <a:pt x="84" y="72"/>
                  </a:cubicBezTo>
                  <a:cubicBezTo>
                    <a:pt x="84" y="72"/>
                    <a:pt x="84" y="72"/>
                    <a:pt x="83" y="72"/>
                  </a:cubicBezTo>
                  <a:cubicBezTo>
                    <a:pt x="83" y="72"/>
                    <a:pt x="83" y="72"/>
                    <a:pt x="83" y="72"/>
                  </a:cubicBezTo>
                  <a:cubicBezTo>
                    <a:pt x="80" y="70"/>
                    <a:pt x="77" y="68"/>
                    <a:pt x="76" y="67"/>
                  </a:cubicBezTo>
                  <a:cubicBezTo>
                    <a:pt x="76" y="66"/>
                    <a:pt x="76" y="66"/>
                    <a:pt x="76" y="66"/>
                  </a:cubicBezTo>
                  <a:cubicBezTo>
                    <a:pt x="76" y="66"/>
                    <a:pt x="76" y="66"/>
                    <a:pt x="76" y="66"/>
                  </a:cubicBezTo>
                  <a:cubicBezTo>
                    <a:pt x="76" y="66"/>
                    <a:pt x="76" y="66"/>
                    <a:pt x="76" y="66"/>
                  </a:cubicBezTo>
                  <a:cubicBezTo>
                    <a:pt x="75" y="66"/>
                    <a:pt x="75" y="66"/>
                    <a:pt x="75" y="66"/>
                  </a:cubicBezTo>
                  <a:cubicBezTo>
                    <a:pt x="75" y="66"/>
                    <a:pt x="75" y="66"/>
                    <a:pt x="75" y="66"/>
                  </a:cubicBezTo>
                  <a:cubicBezTo>
                    <a:pt x="75" y="66"/>
                    <a:pt x="75" y="66"/>
                    <a:pt x="75" y="66"/>
                  </a:cubicBezTo>
                  <a:cubicBezTo>
                    <a:pt x="75" y="66"/>
                    <a:pt x="75" y="66"/>
                    <a:pt x="75" y="66"/>
                  </a:cubicBezTo>
                  <a:cubicBezTo>
                    <a:pt x="75"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3" y="65"/>
                    <a:pt x="73" y="65"/>
                    <a:pt x="73" y="65"/>
                  </a:cubicBezTo>
                  <a:cubicBezTo>
                    <a:pt x="73" y="63"/>
                    <a:pt x="72" y="60"/>
                    <a:pt x="72" y="60"/>
                  </a:cubicBezTo>
                  <a:cubicBezTo>
                    <a:pt x="72" y="59"/>
                    <a:pt x="71" y="61"/>
                    <a:pt x="71" y="59"/>
                  </a:cubicBezTo>
                  <a:cubicBezTo>
                    <a:pt x="71" y="55"/>
                    <a:pt x="71" y="55"/>
                    <a:pt x="71" y="55"/>
                  </a:cubicBezTo>
                  <a:cubicBezTo>
                    <a:pt x="72" y="55"/>
                    <a:pt x="72" y="55"/>
                    <a:pt x="72" y="55"/>
                  </a:cubicBezTo>
                  <a:cubicBezTo>
                    <a:pt x="73" y="53"/>
                    <a:pt x="73" y="49"/>
                    <a:pt x="74" y="48"/>
                  </a:cubicBezTo>
                  <a:cubicBezTo>
                    <a:pt x="75" y="48"/>
                    <a:pt x="76" y="47"/>
                    <a:pt x="77" y="43"/>
                  </a:cubicBezTo>
                  <a:cubicBezTo>
                    <a:pt x="79" y="39"/>
                    <a:pt x="80" y="33"/>
                    <a:pt x="78" y="32"/>
                  </a:cubicBezTo>
                  <a:cubicBezTo>
                    <a:pt x="78" y="32"/>
                    <a:pt x="78" y="33"/>
                    <a:pt x="77" y="33"/>
                  </a:cubicBezTo>
                  <a:cubicBezTo>
                    <a:pt x="77" y="32"/>
                    <a:pt x="78" y="28"/>
                    <a:pt x="78" y="25"/>
                  </a:cubicBezTo>
                  <a:cubicBezTo>
                    <a:pt x="78" y="22"/>
                    <a:pt x="78" y="13"/>
                    <a:pt x="76" y="10"/>
                  </a:cubicBezTo>
                  <a:cubicBezTo>
                    <a:pt x="75" y="8"/>
                    <a:pt x="72" y="6"/>
                    <a:pt x="70" y="4"/>
                  </a:cubicBezTo>
                  <a:cubicBezTo>
                    <a:pt x="68" y="3"/>
                    <a:pt x="67" y="2"/>
                    <a:pt x="65" y="2"/>
                  </a:cubicBezTo>
                  <a:cubicBezTo>
                    <a:pt x="62" y="0"/>
                    <a:pt x="50" y="1"/>
                    <a:pt x="46" y="2"/>
                  </a:cubicBezTo>
                  <a:cubicBezTo>
                    <a:pt x="42" y="3"/>
                    <a:pt x="39" y="6"/>
                    <a:pt x="37" y="9"/>
                  </a:cubicBezTo>
                  <a:cubicBezTo>
                    <a:pt x="35" y="12"/>
                    <a:pt x="34" y="22"/>
                    <a:pt x="34" y="25"/>
                  </a:cubicBezTo>
                  <a:cubicBezTo>
                    <a:pt x="34" y="27"/>
                    <a:pt x="35" y="30"/>
                    <a:pt x="36" y="31"/>
                  </a:cubicBezTo>
                  <a:cubicBezTo>
                    <a:pt x="36" y="32"/>
                    <a:pt x="36" y="32"/>
                    <a:pt x="36" y="33"/>
                  </a:cubicBezTo>
                  <a:cubicBezTo>
                    <a:pt x="36" y="33"/>
                    <a:pt x="36" y="32"/>
                    <a:pt x="35" y="33"/>
                  </a:cubicBezTo>
                  <a:cubicBezTo>
                    <a:pt x="34" y="33"/>
                    <a:pt x="35" y="39"/>
                    <a:pt x="37" y="43"/>
                  </a:cubicBezTo>
                  <a:cubicBezTo>
                    <a:pt x="38" y="47"/>
                    <a:pt x="39" y="48"/>
                    <a:pt x="40" y="48"/>
                  </a:cubicBezTo>
                  <a:cubicBezTo>
                    <a:pt x="40" y="49"/>
                    <a:pt x="40" y="53"/>
                    <a:pt x="42" y="55"/>
                  </a:cubicBezTo>
                  <a:cubicBezTo>
                    <a:pt x="42" y="55"/>
                    <a:pt x="42" y="55"/>
                    <a:pt x="43" y="56"/>
                  </a:cubicBezTo>
                  <a:cubicBezTo>
                    <a:pt x="43" y="59"/>
                    <a:pt x="43" y="59"/>
                    <a:pt x="43" y="59"/>
                  </a:cubicBezTo>
                  <a:cubicBezTo>
                    <a:pt x="43" y="60"/>
                    <a:pt x="43" y="60"/>
                    <a:pt x="43" y="60"/>
                  </a:cubicBezTo>
                  <a:cubicBezTo>
                    <a:pt x="43" y="60"/>
                    <a:pt x="43" y="59"/>
                    <a:pt x="43" y="60"/>
                  </a:cubicBezTo>
                  <a:cubicBezTo>
                    <a:pt x="42" y="62"/>
                    <a:pt x="41" y="63"/>
                    <a:pt x="41" y="65"/>
                  </a:cubicBezTo>
                  <a:cubicBezTo>
                    <a:pt x="41" y="65"/>
                    <a:pt x="41" y="65"/>
                    <a:pt x="41" y="65"/>
                  </a:cubicBezTo>
                  <a:cubicBezTo>
                    <a:pt x="40" y="64"/>
                    <a:pt x="39" y="65"/>
                    <a:pt x="39" y="66"/>
                  </a:cubicBezTo>
                  <a:cubicBezTo>
                    <a:pt x="38" y="67"/>
                    <a:pt x="35" y="70"/>
                    <a:pt x="31" y="71"/>
                  </a:cubicBezTo>
                  <a:cubicBezTo>
                    <a:pt x="31" y="72"/>
                    <a:pt x="31" y="72"/>
                    <a:pt x="31" y="72"/>
                  </a:cubicBezTo>
                  <a:cubicBezTo>
                    <a:pt x="31" y="72"/>
                    <a:pt x="31" y="72"/>
                    <a:pt x="31" y="72"/>
                  </a:cubicBezTo>
                  <a:cubicBezTo>
                    <a:pt x="31" y="72"/>
                    <a:pt x="31" y="72"/>
                    <a:pt x="31" y="72"/>
                  </a:cubicBezTo>
                  <a:cubicBezTo>
                    <a:pt x="31" y="72"/>
                    <a:pt x="30" y="72"/>
                    <a:pt x="30" y="72"/>
                  </a:cubicBezTo>
                  <a:cubicBezTo>
                    <a:pt x="11" y="80"/>
                    <a:pt x="11" y="80"/>
                    <a:pt x="11" y="80"/>
                  </a:cubicBezTo>
                  <a:cubicBezTo>
                    <a:pt x="7" y="82"/>
                    <a:pt x="3" y="82"/>
                    <a:pt x="3" y="87"/>
                  </a:cubicBezTo>
                  <a:cubicBezTo>
                    <a:pt x="0" y="103"/>
                    <a:pt x="0" y="103"/>
                    <a:pt x="0" y="103"/>
                  </a:cubicBezTo>
                  <a:cubicBezTo>
                    <a:pt x="115" y="103"/>
                    <a:pt x="115" y="103"/>
                    <a:pt x="115" y="103"/>
                  </a:cubicBezTo>
                  <a:cubicBezTo>
                    <a:pt x="111" y="87"/>
                    <a:pt x="111" y="87"/>
                    <a:pt x="111"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3387" name="Group 69"/>
          <p:cNvGrpSpPr>
            <a:grpSpLocks/>
          </p:cNvGrpSpPr>
          <p:nvPr/>
        </p:nvGrpSpPr>
        <p:grpSpPr bwMode="auto">
          <a:xfrm>
            <a:off x="7961313" y="1355725"/>
            <a:ext cx="293687" cy="293688"/>
            <a:chOff x="0" y="0"/>
            <a:chExt cx="185" cy="185"/>
          </a:xfrm>
        </p:grpSpPr>
        <p:sp>
          <p:nvSpPr>
            <p:cNvPr id="13394" name="Oval 70"/>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5" name="Freeform 71"/>
            <p:cNvSpPr>
              <a:spLocks noEditPoints="1"/>
            </p:cNvSpPr>
            <p:nvPr/>
          </p:nvSpPr>
          <p:spPr bwMode="auto">
            <a:xfrm>
              <a:off x="43" y="26"/>
              <a:ext cx="100" cy="134"/>
            </a:xfrm>
            <a:custGeom>
              <a:avLst/>
              <a:gdLst>
                <a:gd name="T0" fmla="*/ 100 w 96"/>
                <a:gd name="T1" fmla="*/ 42 h 128"/>
                <a:gd name="T2" fmla="*/ 100 w 96"/>
                <a:gd name="T3" fmla="*/ 59 h 128"/>
                <a:gd name="T4" fmla="*/ 58 w 96"/>
                <a:gd name="T5" fmla="*/ 108 h 128"/>
                <a:gd name="T6" fmla="*/ 58 w 96"/>
                <a:gd name="T7" fmla="*/ 126 h 128"/>
                <a:gd name="T8" fmla="*/ 71 w 96"/>
                <a:gd name="T9" fmla="*/ 126 h 128"/>
                <a:gd name="T10" fmla="*/ 75 w 96"/>
                <a:gd name="T11" fmla="*/ 130 h 128"/>
                <a:gd name="T12" fmla="*/ 71 w 96"/>
                <a:gd name="T13" fmla="*/ 134 h 128"/>
                <a:gd name="T14" fmla="*/ 29 w 96"/>
                <a:gd name="T15" fmla="*/ 134 h 128"/>
                <a:gd name="T16" fmla="*/ 25 w 96"/>
                <a:gd name="T17" fmla="*/ 130 h 128"/>
                <a:gd name="T18" fmla="*/ 29 w 96"/>
                <a:gd name="T19" fmla="*/ 126 h 128"/>
                <a:gd name="T20" fmla="*/ 42 w 96"/>
                <a:gd name="T21" fmla="*/ 126 h 128"/>
                <a:gd name="T22" fmla="*/ 42 w 96"/>
                <a:gd name="T23" fmla="*/ 108 h 128"/>
                <a:gd name="T24" fmla="*/ 0 w 96"/>
                <a:gd name="T25" fmla="*/ 59 h 128"/>
                <a:gd name="T26" fmla="*/ 0 w 96"/>
                <a:gd name="T27" fmla="*/ 42 h 128"/>
                <a:gd name="T28" fmla="*/ 8 w 96"/>
                <a:gd name="T29" fmla="*/ 42 h 128"/>
                <a:gd name="T30" fmla="*/ 8 w 96"/>
                <a:gd name="T31" fmla="*/ 59 h 128"/>
                <a:gd name="T32" fmla="*/ 29 w 96"/>
                <a:gd name="T33" fmla="*/ 95 h 128"/>
                <a:gd name="T34" fmla="*/ 71 w 96"/>
                <a:gd name="T35" fmla="*/ 95 h 128"/>
                <a:gd name="T36" fmla="*/ 92 w 96"/>
                <a:gd name="T37" fmla="*/ 59 h 128"/>
                <a:gd name="T38" fmla="*/ 92 w 96"/>
                <a:gd name="T39" fmla="*/ 42 h 128"/>
                <a:gd name="T40" fmla="*/ 100 w 96"/>
                <a:gd name="T41" fmla="*/ 42 h 128"/>
                <a:gd name="T42" fmla="*/ 50 w 96"/>
                <a:gd name="T43" fmla="*/ 84 h 128"/>
                <a:gd name="T44" fmla="*/ 75 w 96"/>
                <a:gd name="T45" fmla="*/ 59 h 128"/>
                <a:gd name="T46" fmla="*/ 75 w 96"/>
                <a:gd name="T47" fmla="*/ 25 h 128"/>
                <a:gd name="T48" fmla="*/ 50 w 96"/>
                <a:gd name="T49" fmla="*/ 0 h 128"/>
                <a:gd name="T50" fmla="*/ 25 w 96"/>
                <a:gd name="T51" fmla="*/ 25 h 128"/>
                <a:gd name="T52" fmla="*/ 25 w 96"/>
                <a:gd name="T53" fmla="*/ 59 h 128"/>
                <a:gd name="T54" fmla="*/ 50 w 96"/>
                <a:gd name="T55" fmla="*/ 84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 h="128">
                  <a:moveTo>
                    <a:pt x="96" y="40"/>
                  </a:moveTo>
                  <a:cubicBezTo>
                    <a:pt x="96" y="56"/>
                    <a:pt x="96" y="56"/>
                    <a:pt x="96" y="56"/>
                  </a:cubicBezTo>
                  <a:cubicBezTo>
                    <a:pt x="96" y="80"/>
                    <a:pt x="79" y="100"/>
                    <a:pt x="56" y="103"/>
                  </a:cubicBezTo>
                  <a:cubicBezTo>
                    <a:pt x="56" y="120"/>
                    <a:pt x="56" y="120"/>
                    <a:pt x="56" y="120"/>
                  </a:cubicBezTo>
                  <a:cubicBezTo>
                    <a:pt x="68" y="120"/>
                    <a:pt x="68" y="120"/>
                    <a:pt x="68" y="120"/>
                  </a:cubicBezTo>
                  <a:cubicBezTo>
                    <a:pt x="70" y="120"/>
                    <a:pt x="72" y="122"/>
                    <a:pt x="72" y="124"/>
                  </a:cubicBezTo>
                  <a:cubicBezTo>
                    <a:pt x="72" y="126"/>
                    <a:pt x="70" y="128"/>
                    <a:pt x="68" y="128"/>
                  </a:cubicBezTo>
                  <a:cubicBezTo>
                    <a:pt x="28" y="128"/>
                    <a:pt x="28" y="128"/>
                    <a:pt x="28" y="128"/>
                  </a:cubicBezTo>
                  <a:cubicBezTo>
                    <a:pt x="26" y="128"/>
                    <a:pt x="24" y="126"/>
                    <a:pt x="24" y="124"/>
                  </a:cubicBezTo>
                  <a:cubicBezTo>
                    <a:pt x="24" y="122"/>
                    <a:pt x="26" y="120"/>
                    <a:pt x="28" y="120"/>
                  </a:cubicBezTo>
                  <a:cubicBezTo>
                    <a:pt x="40" y="120"/>
                    <a:pt x="40" y="120"/>
                    <a:pt x="40" y="120"/>
                  </a:cubicBezTo>
                  <a:cubicBezTo>
                    <a:pt x="40" y="103"/>
                    <a:pt x="40" y="103"/>
                    <a:pt x="40" y="103"/>
                  </a:cubicBezTo>
                  <a:cubicBezTo>
                    <a:pt x="17" y="100"/>
                    <a:pt x="0" y="80"/>
                    <a:pt x="0" y="56"/>
                  </a:cubicBezTo>
                  <a:cubicBezTo>
                    <a:pt x="0" y="40"/>
                    <a:pt x="0" y="40"/>
                    <a:pt x="0" y="40"/>
                  </a:cubicBezTo>
                  <a:cubicBezTo>
                    <a:pt x="8" y="40"/>
                    <a:pt x="8" y="40"/>
                    <a:pt x="8" y="40"/>
                  </a:cubicBezTo>
                  <a:cubicBezTo>
                    <a:pt x="8" y="56"/>
                    <a:pt x="8" y="56"/>
                    <a:pt x="8" y="56"/>
                  </a:cubicBezTo>
                  <a:cubicBezTo>
                    <a:pt x="8" y="70"/>
                    <a:pt x="15" y="84"/>
                    <a:pt x="28" y="91"/>
                  </a:cubicBezTo>
                  <a:cubicBezTo>
                    <a:pt x="40" y="98"/>
                    <a:pt x="56" y="98"/>
                    <a:pt x="68" y="91"/>
                  </a:cubicBezTo>
                  <a:cubicBezTo>
                    <a:pt x="81" y="84"/>
                    <a:pt x="88" y="70"/>
                    <a:pt x="88" y="56"/>
                  </a:cubicBezTo>
                  <a:cubicBezTo>
                    <a:pt x="88" y="40"/>
                    <a:pt x="88" y="40"/>
                    <a:pt x="88" y="40"/>
                  </a:cubicBezTo>
                  <a:lnTo>
                    <a:pt x="96" y="40"/>
                  </a:lnTo>
                  <a:close/>
                  <a:moveTo>
                    <a:pt x="48" y="80"/>
                  </a:moveTo>
                  <a:cubicBezTo>
                    <a:pt x="61" y="80"/>
                    <a:pt x="72" y="69"/>
                    <a:pt x="72" y="56"/>
                  </a:cubicBezTo>
                  <a:cubicBezTo>
                    <a:pt x="72" y="24"/>
                    <a:pt x="72" y="24"/>
                    <a:pt x="72" y="24"/>
                  </a:cubicBezTo>
                  <a:cubicBezTo>
                    <a:pt x="72" y="11"/>
                    <a:pt x="61" y="0"/>
                    <a:pt x="48" y="0"/>
                  </a:cubicBezTo>
                  <a:cubicBezTo>
                    <a:pt x="35" y="0"/>
                    <a:pt x="24" y="11"/>
                    <a:pt x="24" y="24"/>
                  </a:cubicBezTo>
                  <a:cubicBezTo>
                    <a:pt x="24" y="56"/>
                    <a:pt x="24" y="56"/>
                    <a:pt x="24" y="56"/>
                  </a:cubicBezTo>
                  <a:cubicBezTo>
                    <a:pt x="24" y="69"/>
                    <a:pt x="35" y="80"/>
                    <a:pt x="48"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3388" name="Group 72"/>
          <p:cNvGrpSpPr>
            <a:grpSpLocks/>
          </p:cNvGrpSpPr>
          <p:nvPr/>
        </p:nvGrpSpPr>
        <p:grpSpPr bwMode="auto">
          <a:xfrm>
            <a:off x="3889375" y="1355725"/>
            <a:ext cx="293688" cy="293688"/>
            <a:chOff x="0" y="0"/>
            <a:chExt cx="185" cy="185"/>
          </a:xfrm>
        </p:grpSpPr>
        <p:sp>
          <p:nvSpPr>
            <p:cNvPr id="13392" name="Oval 73"/>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3" name="Freeform 74"/>
            <p:cNvSpPr>
              <a:spLocks noEditPoints="1"/>
            </p:cNvSpPr>
            <p:nvPr/>
          </p:nvSpPr>
          <p:spPr bwMode="auto">
            <a:xfrm>
              <a:off x="49" y="45"/>
              <a:ext cx="93" cy="93"/>
            </a:xfrm>
            <a:custGeom>
              <a:avLst/>
              <a:gdLst>
                <a:gd name="T0" fmla="*/ 93 w 128"/>
                <a:gd name="T1" fmla="*/ 87 h 128"/>
                <a:gd name="T2" fmla="*/ 0 w 128"/>
                <a:gd name="T3" fmla="*/ 93 h 128"/>
                <a:gd name="T4" fmla="*/ 6 w 128"/>
                <a:gd name="T5" fmla="*/ 0 h 128"/>
                <a:gd name="T6" fmla="*/ 12 w 128"/>
                <a:gd name="T7" fmla="*/ 17 h 128"/>
                <a:gd name="T8" fmla="*/ 6 w 128"/>
                <a:gd name="T9" fmla="*/ 23 h 128"/>
                <a:gd name="T10" fmla="*/ 12 w 128"/>
                <a:gd name="T11" fmla="*/ 35 h 128"/>
                <a:gd name="T12" fmla="*/ 6 w 128"/>
                <a:gd name="T13" fmla="*/ 41 h 128"/>
                <a:gd name="T14" fmla="*/ 12 w 128"/>
                <a:gd name="T15" fmla="*/ 52 h 128"/>
                <a:gd name="T16" fmla="*/ 6 w 128"/>
                <a:gd name="T17" fmla="*/ 58 h 128"/>
                <a:gd name="T18" fmla="*/ 12 w 128"/>
                <a:gd name="T19" fmla="*/ 70 h 128"/>
                <a:gd name="T20" fmla="*/ 6 w 128"/>
                <a:gd name="T21" fmla="*/ 76 h 128"/>
                <a:gd name="T22" fmla="*/ 17 w 128"/>
                <a:gd name="T23" fmla="*/ 61 h 128"/>
                <a:gd name="T24" fmla="*/ 29 w 128"/>
                <a:gd name="T25" fmla="*/ 53 h 128"/>
                <a:gd name="T26" fmla="*/ 35 w 128"/>
                <a:gd name="T27" fmla="*/ 38 h 128"/>
                <a:gd name="T28" fmla="*/ 52 w 128"/>
                <a:gd name="T29" fmla="*/ 38 h 128"/>
                <a:gd name="T30" fmla="*/ 62 w 128"/>
                <a:gd name="T31" fmla="*/ 48 h 128"/>
                <a:gd name="T32" fmla="*/ 68 w 128"/>
                <a:gd name="T33" fmla="*/ 47 h 128"/>
                <a:gd name="T34" fmla="*/ 76 w 128"/>
                <a:gd name="T35" fmla="*/ 20 h 128"/>
                <a:gd name="T36" fmla="*/ 93 w 128"/>
                <a:gd name="T37" fmla="*/ 20 h 128"/>
                <a:gd name="T38" fmla="*/ 84 w 128"/>
                <a:gd name="T39" fmla="*/ 29 h 128"/>
                <a:gd name="T40" fmla="*/ 76 w 128"/>
                <a:gd name="T41" fmla="*/ 55 h 128"/>
                <a:gd name="T42" fmla="*/ 58 w 128"/>
                <a:gd name="T43" fmla="*/ 55 h 128"/>
                <a:gd name="T44" fmla="*/ 49 w 128"/>
                <a:gd name="T45" fmla="*/ 45 h 128"/>
                <a:gd name="T46" fmla="*/ 41 w 128"/>
                <a:gd name="T47" fmla="*/ 46 h 128"/>
                <a:gd name="T48" fmla="*/ 35 w 128"/>
                <a:gd name="T49" fmla="*/ 61 h 128"/>
                <a:gd name="T50" fmla="*/ 17 w 128"/>
                <a:gd name="T51" fmla="*/ 61 h 128"/>
                <a:gd name="T52" fmla="*/ 84 w 128"/>
                <a:gd name="T53" fmla="*/ 23 h 128"/>
                <a:gd name="T54" fmla="*/ 84 w 128"/>
                <a:gd name="T55" fmla="*/ 17 h 128"/>
                <a:gd name="T56" fmla="*/ 64 w 128"/>
                <a:gd name="T57" fmla="*/ 55 h 128"/>
                <a:gd name="T58" fmla="*/ 70 w 128"/>
                <a:gd name="T59" fmla="*/ 55 h 128"/>
                <a:gd name="T60" fmla="*/ 64 w 128"/>
                <a:gd name="T61" fmla="*/ 55 h 128"/>
                <a:gd name="T62" fmla="*/ 44 w 128"/>
                <a:gd name="T63" fmla="*/ 41 h 128"/>
                <a:gd name="T64" fmla="*/ 44 w 128"/>
                <a:gd name="T65" fmla="*/ 35 h 128"/>
                <a:gd name="T66" fmla="*/ 23 w 128"/>
                <a:gd name="T67" fmla="*/ 61 h 128"/>
                <a:gd name="T68" fmla="*/ 29 w 128"/>
                <a:gd name="T69" fmla="*/ 61 h 128"/>
                <a:gd name="T70" fmla="*/ 23 w 128"/>
                <a:gd name="T71" fmla="*/ 61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40" y="73"/>
                  </a:cubicBezTo>
                  <a:cubicBezTo>
                    <a:pt x="50" y="59"/>
                    <a:pt x="50" y="59"/>
                    <a:pt x="50" y="59"/>
                  </a:cubicBezTo>
                  <a:cubicBezTo>
                    <a:pt x="49" y="57"/>
                    <a:pt x="48" y="54"/>
                    <a:pt x="48" y="52"/>
                  </a:cubicBezTo>
                  <a:cubicBezTo>
                    <a:pt x="48" y="45"/>
                    <a:pt x="53" y="40"/>
                    <a:pt x="60" y="40"/>
                  </a:cubicBezTo>
                  <a:cubicBezTo>
                    <a:pt x="67" y="40"/>
                    <a:pt x="72" y="45"/>
                    <a:pt x="72" y="52"/>
                  </a:cubicBezTo>
                  <a:cubicBezTo>
                    <a:pt x="72" y="53"/>
                    <a:pt x="72" y="54"/>
                    <a:pt x="71" y="56"/>
                  </a:cubicBezTo>
                  <a:cubicBezTo>
                    <a:pt x="85" y="66"/>
                    <a:pt x="85" y="66"/>
                    <a:pt x="85" y="66"/>
                  </a:cubicBezTo>
                  <a:cubicBezTo>
                    <a:pt x="87" y="65"/>
                    <a:pt x="90"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3" y="16"/>
                    <a:pt x="128" y="21"/>
                    <a:pt x="128" y="28"/>
                  </a:cubicBezTo>
                  <a:cubicBezTo>
                    <a:pt x="128" y="35"/>
                    <a:pt x="123" y="40"/>
                    <a:pt x="116" y="40"/>
                  </a:cubicBezTo>
                  <a:cubicBezTo>
                    <a:pt x="115" y="40"/>
                    <a:pt x="115" y="40"/>
                    <a:pt x="115" y="40"/>
                  </a:cubicBezTo>
                  <a:cubicBezTo>
                    <a:pt x="101" y="68"/>
                    <a:pt x="101" y="68"/>
                    <a:pt x="101" y="68"/>
                  </a:cubicBezTo>
                  <a:cubicBezTo>
                    <a:pt x="103" y="70"/>
                    <a:pt x="104" y="73"/>
                    <a:pt x="104" y="76"/>
                  </a:cubicBezTo>
                  <a:cubicBezTo>
                    <a:pt x="104" y="83"/>
                    <a:pt x="99" y="88"/>
                    <a:pt x="92" y="88"/>
                  </a:cubicBezTo>
                  <a:cubicBezTo>
                    <a:pt x="85" y="88"/>
                    <a:pt x="80" y="83"/>
                    <a:pt x="80" y="76"/>
                  </a:cubicBezTo>
                  <a:cubicBezTo>
                    <a:pt x="80" y="75"/>
                    <a:pt x="80" y="74"/>
                    <a:pt x="81" y="72"/>
                  </a:cubicBezTo>
                  <a:cubicBezTo>
                    <a:pt x="67" y="62"/>
                    <a:pt x="67" y="62"/>
                    <a:pt x="67" y="62"/>
                  </a:cubicBezTo>
                  <a:cubicBezTo>
                    <a:pt x="65" y="63"/>
                    <a:pt x="62" y="64"/>
                    <a:pt x="60" y="64"/>
                  </a:cubicBezTo>
                  <a:cubicBezTo>
                    <a:pt x="59" y="64"/>
                    <a:pt x="58" y="64"/>
                    <a:pt x="56" y="63"/>
                  </a:cubicBezTo>
                  <a:cubicBezTo>
                    <a:pt x="46" y="77"/>
                    <a:pt x="46" y="77"/>
                    <a:pt x="46" y="77"/>
                  </a:cubicBezTo>
                  <a:cubicBezTo>
                    <a:pt x="47" y="79"/>
                    <a:pt x="48" y="82"/>
                    <a:pt x="48" y="84"/>
                  </a:cubicBezTo>
                  <a:cubicBezTo>
                    <a:pt x="48" y="91"/>
                    <a:pt x="43" y="96"/>
                    <a:pt x="36" y="96"/>
                  </a:cubicBezTo>
                  <a:cubicBezTo>
                    <a:pt x="29" y="96"/>
                    <a:pt x="24" y="91"/>
                    <a:pt x="24" y="84"/>
                  </a:cubicBezTo>
                  <a:close/>
                  <a:moveTo>
                    <a:pt x="112" y="28"/>
                  </a:moveTo>
                  <a:cubicBezTo>
                    <a:pt x="112" y="30"/>
                    <a:pt x="114" y="32"/>
                    <a:pt x="116" y="32"/>
                  </a:cubicBezTo>
                  <a:cubicBezTo>
                    <a:pt x="118" y="32"/>
                    <a:pt x="120" y="30"/>
                    <a:pt x="120" y="28"/>
                  </a:cubicBezTo>
                  <a:cubicBezTo>
                    <a:pt x="120" y="26"/>
                    <a:pt x="118" y="24"/>
                    <a:pt x="116" y="24"/>
                  </a:cubicBezTo>
                  <a:cubicBezTo>
                    <a:pt x="114" y="24"/>
                    <a:pt x="112" y="26"/>
                    <a:pt x="112" y="28"/>
                  </a:cubicBezTo>
                  <a:close/>
                  <a:moveTo>
                    <a:pt x="88" y="76"/>
                  </a:moveTo>
                  <a:cubicBezTo>
                    <a:pt x="88" y="78"/>
                    <a:pt x="90" y="80"/>
                    <a:pt x="92" y="80"/>
                  </a:cubicBezTo>
                  <a:cubicBezTo>
                    <a:pt x="94" y="80"/>
                    <a:pt x="96" y="78"/>
                    <a:pt x="96" y="76"/>
                  </a:cubicBezTo>
                  <a:cubicBezTo>
                    <a:pt x="96" y="74"/>
                    <a:pt x="94" y="72"/>
                    <a:pt x="92" y="72"/>
                  </a:cubicBezTo>
                  <a:cubicBezTo>
                    <a:pt x="90" y="72"/>
                    <a:pt x="88" y="74"/>
                    <a:pt x="88" y="76"/>
                  </a:cubicBezTo>
                  <a:close/>
                  <a:moveTo>
                    <a:pt x="56" y="52"/>
                  </a:moveTo>
                  <a:cubicBezTo>
                    <a:pt x="56" y="54"/>
                    <a:pt x="58" y="56"/>
                    <a:pt x="60" y="56"/>
                  </a:cubicBezTo>
                  <a:cubicBezTo>
                    <a:pt x="62" y="56"/>
                    <a:pt x="64" y="54"/>
                    <a:pt x="64" y="52"/>
                  </a:cubicBezTo>
                  <a:cubicBezTo>
                    <a:pt x="64" y="50"/>
                    <a:pt x="62" y="48"/>
                    <a:pt x="60" y="48"/>
                  </a:cubicBezTo>
                  <a:cubicBezTo>
                    <a:pt x="58" y="48"/>
                    <a:pt x="56" y="50"/>
                    <a:pt x="56" y="52"/>
                  </a:cubicBezTo>
                  <a:close/>
                  <a:moveTo>
                    <a:pt x="32" y="84"/>
                  </a:moveTo>
                  <a:cubicBezTo>
                    <a:pt x="32" y="86"/>
                    <a:pt x="34" y="88"/>
                    <a:pt x="36" y="88"/>
                  </a:cubicBezTo>
                  <a:cubicBezTo>
                    <a:pt x="38" y="88"/>
                    <a:pt x="40" y="86"/>
                    <a:pt x="40" y="84"/>
                  </a:cubicBezTo>
                  <a:cubicBezTo>
                    <a:pt x="40" y="82"/>
                    <a:pt x="38" y="80"/>
                    <a:pt x="36" y="80"/>
                  </a:cubicBezTo>
                  <a:cubicBezTo>
                    <a:pt x="34" y="80"/>
                    <a:pt x="32" y="82"/>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3389" name="Group 75"/>
          <p:cNvGrpSpPr>
            <a:grpSpLocks/>
          </p:cNvGrpSpPr>
          <p:nvPr/>
        </p:nvGrpSpPr>
        <p:grpSpPr bwMode="auto">
          <a:xfrm>
            <a:off x="5935663" y="1355725"/>
            <a:ext cx="293687" cy="293688"/>
            <a:chOff x="0" y="0"/>
            <a:chExt cx="185" cy="185"/>
          </a:xfrm>
        </p:grpSpPr>
        <p:sp>
          <p:nvSpPr>
            <p:cNvPr id="13390" name="Oval 76"/>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1" name="Freeform 77"/>
            <p:cNvSpPr>
              <a:spLocks noEditPoints="1"/>
            </p:cNvSpPr>
            <p:nvPr/>
          </p:nvSpPr>
          <p:spPr bwMode="auto">
            <a:xfrm>
              <a:off x="45" y="34"/>
              <a:ext cx="112" cy="110"/>
            </a:xfrm>
            <a:custGeom>
              <a:avLst/>
              <a:gdLst>
                <a:gd name="T0" fmla="*/ 0 w 131"/>
                <a:gd name="T1" fmla="*/ 83 h 131"/>
                <a:gd name="T2" fmla="*/ 27 w 131"/>
                <a:gd name="T3" fmla="*/ 110 h 131"/>
                <a:gd name="T4" fmla="*/ 0 w 131"/>
                <a:gd name="T5" fmla="*/ 110 h 131"/>
                <a:gd name="T6" fmla="*/ 0 w 131"/>
                <a:gd name="T7" fmla="*/ 83 h 131"/>
                <a:gd name="T8" fmla="*/ 68 w 131"/>
                <a:gd name="T9" fmla="*/ 5 h 131"/>
                <a:gd name="T10" fmla="*/ 78 w 131"/>
                <a:gd name="T11" fmla="*/ 34 h 131"/>
                <a:gd name="T12" fmla="*/ 107 w 131"/>
                <a:gd name="T13" fmla="*/ 43 h 131"/>
                <a:gd name="T14" fmla="*/ 97 w 131"/>
                <a:gd name="T15" fmla="*/ 14 h 131"/>
                <a:gd name="T16" fmla="*/ 68 w 131"/>
                <a:gd name="T17" fmla="*/ 5 h 131"/>
                <a:gd name="T18" fmla="*/ 84 w 131"/>
                <a:gd name="T19" fmla="*/ 46 h 131"/>
                <a:gd name="T20" fmla="*/ 34 w 131"/>
                <a:gd name="T21" fmla="*/ 95 h 131"/>
                <a:gd name="T22" fmla="*/ 44 w 131"/>
                <a:gd name="T23" fmla="*/ 105 h 131"/>
                <a:gd name="T24" fmla="*/ 98 w 131"/>
                <a:gd name="T25" fmla="*/ 51 h 131"/>
                <a:gd name="T26" fmla="*/ 84 w 131"/>
                <a:gd name="T27" fmla="*/ 46 h 131"/>
                <a:gd name="T28" fmla="*/ 74 w 131"/>
                <a:gd name="T29" fmla="*/ 38 h 131"/>
                <a:gd name="T30" fmla="*/ 68 w 131"/>
                <a:gd name="T31" fmla="*/ 33 h 131"/>
                <a:gd name="T32" fmla="*/ 20 w 131"/>
                <a:gd name="T33" fmla="*/ 81 h 131"/>
                <a:gd name="T34" fmla="*/ 30 w 131"/>
                <a:gd name="T35" fmla="*/ 91 h 131"/>
                <a:gd name="T36" fmla="*/ 79 w 131"/>
                <a:gd name="T37" fmla="*/ 43 h 131"/>
                <a:gd name="T38" fmla="*/ 74 w 131"/>
                <a:gd name="T39" fmla="*/ 38 h 131"/>
                <a:gd name="T40" fmla="*/ 60 w 131"/>
                <a:gd name="T41" fmla="*/ 13 h 131"/>
                <a:gd name="T42" fmla="*/ 5 w 131"/>
                <a:gd name="T43" fmla="*/ 66 h 131"/>
                <a:gd name="T44" fmla="*/ 15 w 131"/>
                <a:gd name="T45" fmla="*/ 76 h 131"/>
                <a:gd name="T46" fmla="*/ 65 w 131"/>
                <a:gd name="T47" fmla="*/ 28 h 131"/>
                <a:gd name="T48" fmla="*/ 60 w 131"/>
                <a:gd name="T49" fmla="*/ 13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1" h="131">
                  <a:moveTo>
                    <a:pt x="0" y="99"/>
                  </a:moveTo>
                  <a:cubicBezTo>
                    <a:pt x="32" y="131"/>
                    <a:pt x="32" y="131"/>
                    <a:pt x="32" y="131"/>
                  </a:cubicBezTo>
                  <a:cubicBezTo>
                    <a:pt x="0" y="131"/>
                    <a:pt x="0" y="131"/>
                    <a:pt x="0" y="131"/>
                  </a:cubicBezTo>
                  <a:lnTo>
                    <a:pt x="0" y="99"/>
                  </a:lnTo>
                  <a:close/>
                  <a:moveTo>
                    <a:pt x="80" y="6"/>
                  </a:moveTo>
                  <a:cubicBezTo>
                    <a:pt x="74" y="12"/>
                    <a:pt x="79" y="27"/>
                    <a:pt x="91" y="40"/>
                  </a:cubicBezTo>
                  <a:cubicBezTo>
                    <a:pt x="104" y="52"/>
                    <a:pt x="119" y="57"/>
                    <a:pt x="125" y="51"/>
                  </a:cubicBezTo>
                  <a:cubicBezTo>
                    <a:pt x="131" y="45"/>
                    <a:pt x="126" y="30"/>
                    <a:pt x="114" y="17"/>
                  </a:cubicBezTo>
                  <a:cubicBezTo>
                    <a:pt x="101" y="5"/>
                    <a:pt x="86" y="0"/>
                    <a:pt x="80" y="6"/>
                  </a:cubicBezTo>
                  <a:close/>
                  <a:moveTo>
                    <a:pt x="98" y="55"/>
                  </a:moveTo>
                  <a:cubicBezTo>
                    <a:pt x="40" y="113"/>
                    <a:pt x="40" y="113"/>
                    <a:pt x="40" y="113"/>
                  </a:cubicBezTo>
                  <a:cubicBezTo>
                    <a:pt x="52" y="125"/>
                    <a:pt x="52" y="125"/>
                    <a:pt x="52" y="125"/>
                  </a:cubicBezTo>
                  <a:cubicBezTo>
                    <a:pt x="115" y="61"/>
                    <a:pt x="115" y="61"/>
                    <a:pt x="115" y="61"/>
                  </a:cubicBezTo>
                  <a:cubicBezTo>
                    <a:pt x="110" y="61"/>
                    <a:pt x="104" y="59"/>
                    <a:pt x="98" y="55"/>
                  </a:cubicBezTo>
                  <a:close/>
                  <a:moveTo>
                    <a:pt x="86" y="45"/>
                  </a:moveTo>
                  <a:cubicBezTo>
                    <a:pt x="84" y="43"/>
                    <a:pt x="82" y="41"/>
                    <a:pt x="80" y="39"/>
                  </a:cubicBezTo>
                  <a:cubicBezTo>
                    <a:pt x="23" y="96"/>
                    <a:pt x="23" y="96"/>
                    <a:pt x="23" y="96"/>
                  </a:cubicBezTo>
                  <a:cubicBezTo>
                    <a:pt x="35" y="108"/>
                    <a:pt x="35" y="108"/>
                    <a:pt x="35" y="108"/>
                  </a:cubicBezTo>
                  <a:cubicBezTo>
                    <a:pt x="92" y="51"/>
                    <a:pt x="92" y="51"/>
                    <a:pt x="92" y="51"/>
                  </a:cubicBezTo>
                  <a:cubicBezTo>
                    <a:pt x="90" y="49"/>
                    <a:pt x="88" y="47"/>
                    <a:pt x="86" y="45"/>
                  </a:cubicBezTo>
                  <a:close/>
                  <a:moveTo>
                    <a:pt x="70" y="16"/>
                  </a:moveTo>
                  <a:cubicBezTo>
                    <a:pt x="6" y="79"/>
                    <a:pt x="6" y="79"/>
                    <a:pt x="6" y="79"/>
                  </a:cubicBezTo>
                  <a:cubicBezTo>
                    <a:pt x="18" y="91"/>
                    <a:pt x="18" y="91"/>
                    <a:pt x="18" y="91"/>
                  </a:cubicBezTo>
                  <a:cubicBezTo>
                    <a:pt x="76" y="33"/>
                    <a:pt x="76" y="33"/>
                    <a:pt x="76" y="33"/>
                  </a:cubicBezTo>
                  <a:cubicBezTo>
                    <a:pt x="72" y="27"/>
                    <a:pt x="70" y="21"/>
                    <a:pt x="7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77"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具体工作完成情况</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78"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9"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1+#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0-#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1000"/>
                                        <p:tgtEl>
                                          <p:spTgt spid="77"/>
                                        </p:tgtEl>
                                      </p:cBhvr>
                                    </p:animEffect>
                                    <p:anim calcmode="lin" valueType="num">
                                      <p:cBhvr>
                                        <p:cTn id="17" dur="1000" fill="hold"/>
                                        <p:tgtEl>
                                          <p:spTgt spid="77"/>
                                        </p:tgtEl>
                                        <p:attrNameLst>
                                          <p:attrName>ppt_x</p:attrName>
                                        </p:attrNameLst>
                                      </p:cBhvr>
                                      <p:tavLst>
                                        <p:tav tm="0">
                                          <p:val>
                                            <p:strVal val="#ppt_x"/>
                                          </p:val>
                                        </p:tav>
                                        <p:tav tm="100000">
                                          <p:val>
                                            <p:strVal val="#ppt_x"/>
                                          </p:val>
                                        </p:tav>
                                      </p:tavLst>
                                    </p:anim>
                                    <p:anim calcmode="lin" valueType="num">
                                      <p:cBhvr>
                                        <p:cTn id="18" dur="1000" fill="hold"/>
                                        <p:tgtEl>
                                          <p:spTgt spid="7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wheel(1)">
                                      <p:cBhvr>
                                        <p:cTn id="22" dur="2000"/>
                                        <p:tgtEl>
                                          <p:spTgt spid="13318"/>
                                        </p:tgtEl>
                                      </p:cBhvr>
                                    </p:animEffect>
                                  </p:childTnLst>
                                </p:cTn>
                              </p:par>
                            </p:childTnLst>
                          </p:cTn>
                        </p:par>
                        <p:par>
                          <p:cTn id="23" fill="hold">
                            <p:stCondLst>
                              <p:cond delay="3500"/>
                            </p:stCondLst>
                            <p:childTnLst>
                              <p:par>
                                <p:cTn id="24" presetID="15" presetClass="entr" presetSubtype="0" fill="hold" nodeType="afterEffect">
                                  <p:stCondLst>
                                    <p:cond delay="0"/>
                                  </p:stCondLst>
                                  <p:childTnLst>
                                    <p:set>
                                      <p:cBhvr>
                                        <p:cTn id="25" dur="1" fill="hold">
                                          <p:stCondLst>
                                            <p:cond delay="0"/>
                                          </p:stCondLst>
                                        </p:cTn>
                                        <p:tgtEl>
                                          <p:spTgt spid="13386"/>
                                        </p:tgtEl>
                                        <p:attrNameLst>
                                          <p:attrName>style.visibility</p:attrName>
                                        </p:attrNameLst>
                                      </p:cBhvr>
                                      <p:to>
                                        <p:strVal val="visible"/>
                                      </p:to>
                                    </p:set>
                                    <p:anim calcmode="lin" valueType="num">
                                      <p:cBhvr>
                                        <p:cTn id="26" dur="1000" fill="hold"/>
                                        <p:tgtEl>
                                          <p:spTgt spid="13386"/>
                                        </p:tgtEl>
                                        <p:attrNameLst>
                                          <p:attrName>ppt_w</p:attrName>
                                        </p:attrNameLst>
                                      </p:cBhvr>
                                      <p:tavLst>
                                        <p:tav tm="0">
                                          <p:val>
                                            <p:fltVal val="0"/>
                                          </p:val>
                                        </p:tav>
                                        <p:tav tm="100000">
                                          <p:val>
                                            <p:strVal val="#ppt_w"/>
                                          </p:val>
                                        </p:tav>
                                      </p:tavLst>
                                    </p:anim>
                                    <p:anim calcmode="lin" valueType="num">
                                      <p:cBhvr>
                                        <p:cTn id="27" dur="1000" fill="hold"/>
                                        <p:tgtEl>
                                          <p:spTgt spid="13386"/>
                                        </p:tgtEl>
                                        <p:attrNameLst>
                                          <p:attrName>ppt_h</p:attrName>
                                        </p:attrNameLst>
                                      </p:cBhvr>
                                      <p:tavLst>
                                        <p:tav tm="0">
                                          <p:val>
                                            <p:fltVal val="0"/>
                                          </p:val>
                                        </p:tav>
                                        <p:tav tm="100000">
                                          <p:val>
                                            <p:strVal val="#ppt_h"/>
                                          </p:val>
                                        </p:tav>
                                      </p:tavLst>
                                    </p:anim>
                                    <p:anim calcmode="lin" valueType="num">
                                      <p:cBhvr>
                                        <p:cTn id="28" dur="1000" fill="hold"/>
                                        <p:tgtEl>
                                          <p:spTgt spid="1338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3386"/>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4500"/>
                            </p:stCondLst>
                            <p:childTnLst>
                              <p:par>
                                <p:cTn id="31" presetID="2" presetClass="entr" presetSubtype="8" fill="hold" grpId="0" nodeType="afterEffect">
                                  <p:stCondLst>
                                    <p:cond delay="0"/>
                                  </p:stCondLst>
                                  <p:childTnLst>
                                    <p:set>
                                      <p:cBhvr>
                                        <p:cTn id="32" dur="1" fill="hold">
                                          <p:stCondLst>
                                            <p:cond delay="0"/>
                                          </p:stCondLst>
                                        </p:cTn>
                                        <p:tgtEl>
                                          <p:spTgt spid="13322"/>
                                        </p:tgtEl>
                                        <p:attrNameLst>
                                          <p:attrName>style.visibility</p:attrName>
                                        </p:attrNameLst>
                                      </p:cBhvr>
                                      <p:to>
                                        <p:strVal val="visible"/>
                                      </p:to>
                                    </p:set>
                                    <p:anim calcmode="lin" valueType="num">
                                      <p:cBhvr additive="base">
                                        <p:cTn id="33" dur="500" fill="hold"/>
                                        <p:tgtEl>
                                          <p:spTgt spid="13322"/>
                                        </p:tgtEl>
                                        <p:attrNameLst>
                                          <p:attrName>ppt_x</p:attrName>
                                        </p:attrNameLst>
                                      </p:cBhvr>
                                      <p:tavLst>
                                        <p:tav tm="0">
                                          <p:val>
                                            <p:strVal val="0-#ppt_w/2"/>
                                          </p:val>
                                        </p:tav>
                                        <p:tav tm="100000">
                                          <p:val>
                                            <p:strVal val="#ppt_x"/>
                                          </p:val>
                                        </p:tav>
                                      </p:tavLst>
                                    </p:anim>
                                    <p:anim calcmode="lin" valueType="num">
                                      <p:cBhvr additive="base">
                                        <p:cTn id="34" dur="500" fill="hold"/>
                                        <p:tgtEl>
                                          <p:spTgt spid="133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321"/>
                                        </p:tgtEl>
                                        <p:attrNameLst>
                                          <p:attrName>style.visibility</p:attrName>
                                        </p:attrNameLst>
                                      </p:cBhvr>
                                      <p:to>
                                        <p:strVal val="visible"/>
                                      </p:to>
                                    </p:set>
                                    <p:anim calcmode="lin" valueType="num">
                                      <p:cBhvr additive="base">
                                        <p:cTn id="37" dur="500" fill="hold"/>
                                        <p:tgtEl>
                                          <p:spTgt spid="13321"/>
                                        </p:tgtEl>
                                        <p:attrNameLst>
                                          <p:attrName>ppt_x</p:attrName>
                                        </p:attrNameLst>
                                      </p:cBhvr>
                                      <p:tavLst>
                                        <p:tav tm="0">
                                          <p:val>
                                            <p:strVal val="0-#ppt_w/2"/>
                                          </p:val>
                                        </p:tav>
                                        <p:tav tm="100000">
                                          <p:val>
                                            <p:strVal val="#ppt_x"/>
                                          </p:val>
                                        </p:tav>
                                      </p:tavLst>
                                    </p:anim>
                                    <p:anim calcmode="lin" valueType="num">
                                      <p:cBhvr additive="base">
                                        <p:cTn id="38" dur="500" fill="hold"/>
                                        <p:tgtEl>
                                          <p:spTgt spid="13321"/>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3323"/>
                                        </p:tgtEl>
                                        <p:attrNameLst>
                                          <p:attrName>style.visibility</p:attrName>
                                        </p:attrNameLst>
                                      </p:cBhvr>
                                      <p:to>
                                        <p:strVal val="visible"/>
                                      </p:to>
                                    </p:set>
                                    <p:animEffect transition="in" filter="fade">
                                      <p:cBhvr>
                                        <p:cTn id="42" dur="1000"/>
                                        <p:tgtEl>
                                          <p:spTgt spid="13323"/>
                                        </p:tgtEl>
                                      </p:cBhvr>
                                    </p:animEffect>
                                    <p:anim calcmode="lin" valueType="num">
                                      <p:cBhvr>
                                        <p:cTn id="43" dur="1000" fill="hold"/>
                                        <p:tgtEl>
                                          <p:spTgt spid="13323"/>
                                        </p:tgtEl>
                                        <p:attrNameLst>
                                          <p:attrName>ppt_x</p:attrName>
                                        </p:attrNameLst>
                                      </p:cBhvr>
                                      <p:tavLst>
                                        <p:tav tm="0">
                                          <p:val>
                                            <p:strVal val="#ppt_x"/>
                                          </p:val>
                                        </p:tav>
                                        <p:tav tm="100000">
                                          <p:val>
                                            <p:strVal val="#ppt_x"/>
                                          </p:val>
                                        </p:tav>
                                      </p:tavLst>
                                    </p:anim>
                                    <p:anim calcmode="lin" valueType="num">
                                      <p:cBhvr>
                                        <p:cTn id="44" dur="1000" fill="hold"/>
                                        <p:tgtEl>
                                          <p:spTgt spid="133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324"/>
                                        </p:tgtEl>
                                        <p:attrNameLst>
                                          <p:attrName>style.visibility</p:attrName>
                                        </p:attrNameLst>
                                      </p:cBhvr>
                                      <p:to>
                                        <p:strVal val="visible"/>
                                      </p:to>
                                    </p:set>
                                    <p:animEffect transition="in" filter="fade">
                                      <p:cBhvr>
                                        <p:cTn id="47" dur="1000"/>
                                        <p:tgtEl>
                                          <p:spTgt spid="13324"/>
                                        </p:tgtEl>
                                      </p:cBhvr>
                                    </p:animEffect>
                                    <p:anim calcmode="lin" valueType="num">
                                      <p:cBhvr>
                                        <p:cTn id="48" dur="1000" fill="hold"/>
                                        <p:tgtEl>
                                          <p:spTgt spid="13324"/>
                                        </p:tgtEl>
                                        <p:attrNameLst>
                                          <p:attrName>ppt_x</p:attrName>
                                        </p:attrNameLst>
                                      </p:cBhvr>
                                      <p:tavLst>
                                        <p:tav tm="0">
                                          <p:val>
                                            <p:strVal val="#ppt_x"/>
                                          </p:val>
                                        </p:tav>
                                        <p:tav tm="100000">
                                          <p:val>
                                            <p:strVal val="#ppt_x"/>
                                          </p:val>
                                        </p:tav>
                                      </p:tavLst>
                                    </p:anim>
                                    <p:anim calcmode="lin" valueType="num">
                                      <p:cBhvr>
                                        <p:cTn id="49" dur="1000" fill="hold"/>
                                        <p:tgtEl>
                                          <p:spTgt spid="133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325"/>
                                        </p:tgtEl>
                                        <p:attrNameLst>
                                          <p:attrName>style.visibility</p:attrName>
                                        </p:attrNameLst>
                                      </p:cBhvr>
                                      <p:to>
                                        <p:strVal val="visible"/>
                                      </p:to>
                                    </p:set>
                                    <p:animEffect transition="in" filter="fade">
                                      <p:cBhvr>
                                        <p:cTn id="52" dur="1000"/>
                                        <p:tgtEl>
                                          <p:spTgt spid="13325"/>
                                        </p:tgtEl>
                                      </p:cBhvr>
                                    </p:animEffect>
                                    <p:anim calcmode="lin" valueType="num">
                                      <p:cBhvr>
                                        <p:cTn id="53" dur="1000" fill="hold"/>
                                        <p:tgtEl>
                                          <p:spTgt spid="13325"/>
                                        </p:tgtEl>
                                        <p:attrNameLst>
                                          <p:attrName>ppt_x</p:attrName>
                                        </p:attrNameLst>
                                      </p:cBhvr>
                                      <p:tavLst>
                                        <p:tav tm="0">
                                          <p:val>
                                            <p:strVal val="#ppt_x"/>
                                          </p:val>
                                        </p:tav>
                                        <p:tav tm="100000">
                                          <p:val>
                                            <p:strVal val="#ppt_x"/>
                                          </p:val>
                                        </p:tav>
                                      </p:tavLst>
                                    </p:anim>
                                    <p:anim calcmode="lin" valueType="num">
                                      <p:cBhvr>
                                        <p:cTn id="54" dur="1000" fill="hold"/>
                                        <p:tgtEl>
                                          <p:spTgt spid="133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326"/>
                                        </p:tgtEl>
                                        <p:attrNameLst>
                                          <p:attrName>style.visibility</p:attrName>
                                        </p:attrNameLst>
                                      </p:cBhvr>
                                      <p:to>
                                        <p:strVal val="visible"/>
                                      </p:to>
                                    </p:set>
                                    <p:animEffect transition="in" filter="fade">
                                      <p:cBhvr>
                                        <p:cTn id="57" dur="1000"/>
                                        <p:tgtEl>
                                          <p:spTgt spid="13326"/>
                                        </p:tgtEl>
                                      </p:cBhvr>
                                    </p:animEffect>
                                    <p:anim calcmode="lin" valueType="num">
                                      <p:cBhvr>
                                        <p:cTn id="58" dur="1000" fill="hold"/>
                                        <p:tgtEl>
                                          <p:spTgt spid="13326"/>
                                        </p:tgtEl>
                                        <p:attrNameLst>
                                          <p:attrName>ppt_x</p:attrName>
                                        </p:attrNameLst>
                                      </p:cBhvr>
                                      <p:tavLst>
                                        <p:tav tm="0">
                                          <p:val>
                                            <p:strVal val="#ppt_x"/>
                                          </p:val>
                                        </p:tav>
                                        <p:tav tm="100000">
                                          <p:val>
                                            <p:strVal val="#ppt_x"/>
                                          </p:val>
                                        </p:tav>
                                      </p:tavLst>
                                    </p:anim>
                                    <p:anim calcmode="lin" valueType="num">
                                      <p:cBhvr>
                                        <p:cTn id="59" dur="1000" fill="hold"/>
                                        <p:tgtEl>
                                          <p:spTgt spid="133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327"/>
                                        </p:tgtEl>
                                        <p:attrNameLst>
                                          <p:attrName>style.visibility</p:attrName>
                                        </p:attrNameLst>
                                      </p:cBhvr>
                                      <p:to>
                                        <p:strVal val="visible"/>
                                      </p:to>
                                    </p:set>
                                    <p:animEffect transition="in" filter="fade">
                                      <p:cBhvr>
                                        <p:cTn id="62" dur="1000"/>
                                        <p:tgtEl>
                                          <p:spTgt spid="13327"/>
                                        </p:tgtEl>
                                      </p:cBhvr>
                                    </p:animEffect>
                                    <p:anim calcmode="lin" valueType="num">
                                      <p:cBhvr>
                                        <p:cTn id="63" dur="1000" fill="hold"/>
                                        <p:tgtEl>
                                          <p:spTgt spid="13327"/>
                                        </p:tgtEl>
                                        <p:attrNameLst>
                                          <p:attrName>ppt_x</p:attrName>
                                        </p:attrNameLst>
                                      </p:cBhvr>
                                      <p:tavLst>
                                        <p:tav tm="0">
                                          <p:val>
                                            <p:strVal val="#ppt_x"/>
                                          </p:val>
                                        </p:tav>
                                        <p:tav tm="100000">
                                          <p:val>
                                            <p:strVal val="#ppt_x"/>
                                          </p:val>
                                        </p:tav>
                                      </p:tavLst>
                                    </p:anim>
                                    <p:anim calcmode="lin" valueType="num">
                                      <p:cBhvr>
                                        <p:cTn id="64" dur="1000" fill="hold"/>
                                        <p:tgtEl>
                                          <p:spTgt spid="133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328"/>
                                        </p:tgtEl>
                                        <p:attrNameLst>
                                          <p:attrName>style.visibility</p:attrName>
                                        </p:attrNameLst>
                                      </p:cBhvr>
                                      <p:to>
                                        <p:strVal val="visible"/>
                                      </p:to>
                                    </p:set>
                                    <p:animEffect transition="in" filter="fade">
                                      <p:cBhvr>
                                        <p:cTn id="67" dur="1000"/>
                                        <p:tgtEl>
                                          <p:spTgt spid="13328"/>
                                        </p:tgtEl>
                                      </p:cBhvr>
                                    </p:animEffect>
                                    <p:anim calcmode="lin" valueType="num">
                                      <p:cBhvr>
                                        <p:cTn id="68" dur="1000" fill="hold"/>
                                        <p:tgtEl>
                                          <p:spTgt spid="13328"/>
                                        </p:tgtEl>
                                        <p:attrNameLst>
                                          <p:attrName>ppt_x</p:attrName>
                                        </p:attrNameLst>
                                      </p:cBhvr>
                                      <p:tavLst>
                                        <p:tav tm="0">
                                          <p:val>
                                            <p:strVal val="#ppt_x"/>
                                          </p:val>
                                        </p:tav>
                                        <p:tav tm="100000">
                                          <p:val>
                                            <p:strVal val="#ppt_x"/>
                                          </p:val>
                                        </p:tav>
                                      </p:tavLst>
                                    </p:anim>
                                    <p:anim calcmode="lin" valueType="num">
                                      <p:cBhvr>
                                        <p:cTn id="69" dur="1000" fill="hold"/>
                                        <p:tgtEl>
                                          <p:spTgt spid="133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329"/>
                                        </p:tgtEl>
                                        <p:attrNameLst>
                                          <p:attrName>style.visibility</p:attrName>
                                        </p:attrNameLst>
                                      </p:cBhvr>
                                      <p:to>
                                        <p:strVal val="visible"/>
                                      </p:to>
                                    </p:set>
                                    <p:animEffect transition="in" filter="fade">
                                      <p:cBhvr>
                                        <p:cTn id="72" dur="1000"/>
                                        <p:tgtEl>
                                          <p:spTgt spid="13329"/>
                                        </p:tgtEl>
                                      </p:cBhvr>
                                    </p:animEffect>
                                    <p:anim calcmode="lin" valueType="num">
                                      <p:cBhvr>
                                        <p:cTn id="73" dur="1000" fill="hold"/>
                                        <p:tgtEl>
                                          <p:spTgt spid="13329"/>
                                        </p:tgtEl>
                                        <p:attrNameLst>
                                          <p:attrName>ppt_x</p:attrName>
                                        </p:attrNameLst>
                                      </p:cBhvr>
                                      <p:tavLst>
                                        <p:tav tm="0">
                                          <p:val>
                                            <p:strVal val="#ppt_x"/>
                                          </p:val>
                                        </p:tav>
                                        <p:tav tm="100000">
                                          <p:val>
                                            <p:strVal val="#ppt_x"/>
                                          </p:val>
                                        </p:tav>
                                      </p:tavLst>
                                    </p:anim>
                                    <p:anim calcmode="lin" valueType="num">
                                      <p:cBhvr>
                                        <p:cTn id="74" dur="1000" fill="hold"/>
                                        <p:tgtEl>
                                          <p:spTgt spid="133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3330"/>
                                        </p:tgtEl>
                                        <p:attrNameLst>
                                          <p:attrName>style.visibility</p:attrName>
                                        </p:attrNameLst>
                                      </p:cBhvr>
                                      <p:to>
                                        <p:strVal val="visible"/>
                                      </p:to>
                                    </p:set>
                                    <p:animEffect transition="in" filter="fade">
                                      <p:cBhvr>
                                        <p:cTn id="77" dur="1000"/>
                                        <p:tgtEl>
                                          <p:spTgt spid="13330"/>
                                        </p:tgtEl>
                                      </p:cBhvr>
                                    </p:animEffect>
                                    <p:anim calcmode="lin" valueType="num">
                                      <p:cBhvr>
                                        <p:cTn id="78" dur="1000" fill="hold"/>
                                        <p:tgtEl>
                                          <p:spTgt spid="13330"/>
                                        </p:tgtEl>
                                        <p:attrNameLst>
                                          <p:attrName>ppt_x</p:attrName>
                                        </p:attrNameLst>
                                      </p:cBhvr>
                                      <p:tavLst>
                                        <p:tav tm="0">
                                          <p:val>
                                            <p:strVal val="#ppt_x"/>
                                          </p:val>
                                        </p:tav>
                                        <p:tav tm="100000">
                                          <p:val>
                                            <p:strVal val="#ppt_x"/>
                                          </p:val>
                                        </p:tav>
                                      </p:tavLst>
                                    </p:anim>
                                    <p:anim calcmode="lin" valueType="num">
                                      <p:cBhvr>
                                        <p:cTn id="79" dur="1000" fill="hold"/>
                                        <p:tgtEl>
                                          <p:spTgt spid="133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3331"/>
                                        </p:tgtEl>
                                        <p:attrNameLst>
                                          <p:attrName>style.visibility</p:attrName>
                                        </p:attrNameLst>
                                      </p:cBhvr>
                                      <p:to>
                                        <p:strVal val="visible"/>
                                      </p:to>
                                    </p:set>
                                    <p:animEffect transition="in" filter="fade">
                                      <p:cBhvr>
                                        <p:cTn id="82" dur="1000"/>
                                        <p:tgtEl>
                                          <p:spTgt spid="13331"/>
                                        </p:tgtEl>
                                      </p:cBhvr>
                                    </p:animEffect>
                                    <p:anim calcmode="lin" valueType="num">
                                      <p:cBhvr>
                                        <p:cTn id="83" dur="1000" fill="hold"/>
                                        <p:tgtEl>
                                          <p:spTgt spid="13331"/>
                                        </p:tgtEl>
                                        <p:attrNameLst>
                                          <p:attrName>ppt_x</p:attrName>
                                        </p:attrNameLst>
                                      </p:cBhvr>
                                      <p:tavLst>
                                        <p:tav tm="0">
                                          <p:val>
                                            <p:strVal val="#ppt_x"/>
                                          </p:val>
                                        </p:tav>
                                        <p:tav tm="100000">
                                          <p:val>
                                            <p:strVal val="#ppt_x"/>
                                          </p:val>
                                        </p:tav>
                                      </p:tavLst>
                                    </p:anim>
                                    <p:anim calcmode="lin" valueType="num">
                                      <p:cBhvr>
                                        <p:cTn id="84" dur="1000" fill="hold"/>
                                        <p:tgtEl>
                                          <p:spTgt spid="133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3332"/>
                                        </p:tgtEl>
                                        <p:attrNameLst>
                                          <p:attrName>style.visibility</p:attrName>
                                        </p:attrNameLst>
                                      </p:cBhvr>
                                      <p:to>
                                        <p:strVal val="visible"/>
                                      </p:to>
                                    </p:set>
                                    <p:animEffect transition="in" filter="fade">
                                      <p:cBhvr>
                                        <p:cTn id="87" dur="1000"/>
                                        <p:tgtEl>
                                          <p:spTgt spid="13332"/>
                                        </p:tgtEl>
                                      </p:cBhvr>
                                    </p:animEffect>
                                    <p:anim calcmode="lin" valueType="num">
                                      <p:cBhvr>
                                        <p:cTn id="88" dur="1000" fill="hold"/>
                                        <p:tgtEl>
                                          <p:spTgt spid="13332"/>
                                        </p:tgtEl>
                                        <p:attrNameLst>
                                          <p:attrName>ppt_x</p:attrName>
                                        </p:attrNameLst>
                                      </p:cBhvr>
                                      <p:tavLst>
                                        <p:tav tm="0">
                                          <p:val>
                                            <p:strVal val="#ppt_x"/>
                                          </p:val>
                                        </p:tav>
                                        <p:tav tm="100000">
                                          <p:val>
                                            <p:strVal val="#ppt_x"/>
                                          </p:val>
                                        </p:tav>
                                      </p:tavLst>
                                    </p:anim>
                                    <p:anim calcmode="lin" valueType="num">
                                      <p:cBhvr>
                                        <p:cTn id="89" dur="1000" fill="hold"/>
                                        <p:tgtEl>
                                          <p:spTgt spid="133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3333"/>
                                        </p:tgtEl>
                                        <p:attrNameLst>
                                          <p:attrName>style.visibility</p:attrName>
                                        </p:attrNameLst>
                                      </p:cBhvr>
                                      <p:to>
                                        <p:strVal val="visible"/>
                                      </p:to>
                                    </p:set>
                                    <p:animEffect transition="in" filter="fade">
                                      <p:cBhvr>
                                        <p:cTn id="92" dur="1000"/>
                                        <p:tgtEl>
                                          <p:spTgt spid="13333"/>
                                        </p:tgtEl>
                                      </p:cBhvr>
                                    </p:animEffect>
                                    <p:anim calcmode="lin" valueType="num">
                                      <p:cBhvr>
                                        <p:cTn id="93" dur="1000" fill="hold"/>
                                        <p:tgtEl>
                                          <p:spTgt spid="13333"/>
                                        </p:tgtEl>
                                        <p:attrNameLst>
                                          <p:attrName>ppt_x</p:attrName>
                                        </p:attrNameLst>
                                      </p:cBhvr>
                                      <p:tavLst>
                                        <p:tav tm="0">
                                          <p:val>
                                            <p:strVal val="#ppt_x"/>
                                          </p:val>
                                        </p:tav>
                                        <p:tav tm="100000">
                                          <p:val>
                                            <p:strVal val="#ppt_x"/>
                                          </p:val>
                                        </p:tav>
                                      </p:tavLst>
                                    </p:anim>
                                    <p:anim calcmode="lin" valueType="num">
                                      <p:cBhvr>
                                        <p:cTn id="94" dur="1000" fill="hold"/>
                                        <p:tgtEl>
                                          <p:spTgt spid="1333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3334"/>
                                        </p:tgtEl>
                                        <p:attrNameLst>
                                          <p:attrName>style.visibility</p:attrName>
                                        </p:attrNameLst>
                                      </p:cBhvr>
                                      <p:to>
                                        <p:strVal val="visible"/>
                                      </p:to>
                                    </p:set>
                                    <p:animEffect transition="in" filter="fade">
                                      <p:cBhvr>
                                        <p:cTn id="97" dur="1000"/>
                                        <p:tgtEl>
                                          <p:spTgt spid="13334"/>
                                        </p:tgtEl>
                                      </p:cBhvr>
                                    </p:animEffect>
                                    <p:anim calcmode="lin" valueType="num">
                                      <p:cBhvr>
                                        <p:cTn id="98" dur="1000" fill="hold"/>
                                        <p:tgtEl>
                                          <p:spTgt spid="13334"/>
                                        </p:tgtEl>
                                        <p:attrNameLst>
                                          <p:attrName>ppt_x</p:attrName>
                                        </p:attrNameLst>
                                      </p:cBhvr>
                                      <p:tavLst>
                                        <p:tav tm="0">
                                          <p:val>
                                            <p:strVal val="#ppt_x"/>
                                          </p:val>
                                        </p:tav>
                                        <p:tav tm="100000">
                                          <p:val>
                                            <p:strVal val="#ppt_x"/>
                                          </p:val>
                                        </p:tav>
                                      </p:tavLst>
                                    </p:anim>
                                    <p:anim calcmode="lin" valueType="num">
                                      <p:cBhvr>
                                        <p:cTn id="99" dur="1000" fill="hold"/>
                                        <p:tgtEl>
                                          <p:spTgt spid="13334"/>
                                        </p:tgtEl>
                                        <p:attrNameLst>
                                          <p:attrName>ppt_y</p:attrName>
                                        </p:attrNameLst>
                                      </p:cBhvr>
                                      <p:tavLst>
                                        <p:tav tm="0">
                                          <p:val>
                                            <p:strVal val="#ppt_y+.1"/>
                                          </p:val>
                                        </p:tav>
                                        <p:tav tm="100000">
                                          <p:val>
                                            <p:strVal val="#ppt_y"/>
                                          </p:val>
                                        </p:tav>
                                      </p:tavLst>
                                    </p:anim>
                                  </p:childTnLst>
                                </p:cTn>
                              </p:par>
                            </p:childTnLst>
                          </p:cTn>
                        </p:par>
                        <p:par>
                          <p:cTn id="100" fill="hold">
                            <p:stCondLst>
                              <p:cond delay="6000"/>
                            </p:stCondLst>
                            <p:childTnLst>
                              <p:par>
                                <p:cTn id="101" presetID="21" presetClass="entr" presetSubtype="1" fill="hold" grpId="0" nodeType="after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wheel(1)">
                                      <p:cBhvr>
                                        <p:cTn id="103" dur="2000"/>
                                        <p:tgtEl>
                                          <p:spTgt spid="2"/>
                                        </p:tgtEl>
                                      </p:cBhvr>
                                    </p:animEffect>
                                  </p:childTnLst>
                                </p:cTn>
                              </p:par>
                            </p:childTnLst>
                          </p:cTn>
                        </p:par>
                        <p:par>
                          <p:cTn id="104" fill="hold">
                            <p:stCondLst>
                              <p:cond delay="8000"/>
                            </p:stCondLst>
                            <p:childTnLst>
                              <p:par>
                                <p:cTn id="105" presetID="15" presetClass="entr" presetSubtype="0" fill="hold" nodeType="afterEffect">
                                  <p:stCondLst>
                                    <p:cond delay="0"/>
                                  </p:stCondLst>
                                  <p:childTnLst>
                                    <p:set>
                                      <p:cBhvr>
                                        <p:cTn id="106" dur="1" fill="hold">
                                          <p:stCondLst>
                                            <p:cond delay="0"/>
                                          </p:stCondLst>
                                        </p:cTn>
                                        <p:tgtEl>
                                          <p:spTgt spid="13388"/>
                                        </p:tgtEl>
                                        <p:attrNameLst>
                                          <p:attrName>style.visibility</p:attrName>
                                        </p:attrNameLst>
                                      </p:cBhvr>
                                      <p:to>
                                        <p:strVal val="visible"/>
                                      </p:to>
                                    </p:set>
                                    <p:anim calcmode="lin" valueType="num">
                                      <p:cBhvr>
                                        <p:cTn id="107" dur="1000" fill="hold"/>
                                        <p:tgtEl>
                                          <p:spTgt spid="13388"/>
                                        </p:tgtEl>
                                        <p:attrNameLst>
                                          <p:attrName>ppt_w</p:attrName>
                                        </p:attrNameLst>
                                      </p:cBhvr>
                                      <p:tavLst>
                                        <p:tav tm="0">
                                          <p:val>
                                            <p:fltVal val="0"/>
                                          </p:val>
                                        </p:tav>
                                        <p:tav tm="100000">
                                          <p:val>
                                            <p:strVal val="#ppt_w"/>
                                          </p:val>
                                        </p:tav>
                                      </p:tavLst>
                                    </p:anim>
                                    <p:anim calcmode="lin" valueType="num">
                                      <p:cBhvr>
                                        <p:cTn id="108" dur="1000" fill="hold"/>
                                        <p:tgtEl>
                                          <p:spTgt spid="13388"/>
                                        </p:tgtEl>
                                        <p:attrNameLst>
                                          <p:attrName>ppt_h</p:attrName>
                                        </p:attrNameLst>
                                      </p:cBhvr>
                                      <p:tavLst>
                                        <p:tav tm="0">
                                          <p:val>
                                            <p:fltVal val="0"/>
                                          </p:val>
                                        </p:tav>
                                        <p:tav tm="100000">
                                          <p:val>
                                            <p:strVal val="#ppt_h"/>
                                          </p:val>
                                        </p:tav>
                                      </p:tavLst>
                                    </p:anim>
                                    <p:anim calcmode="lin" valueType="num">
                                      <p:cBhvr>
                                        <p:cTn id="109" dur="1000" fill="hold"/>
                                        <p:tgtEl>
                                          <p:spTgt spid="13388"/>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13388"/>
                                        </p:tgtEl>
                                        <p:attrNameLst>
                                          <p:attrName>ppt_y</p:attrName>
                                        </p:attrNameLst>
                                      </p:cBhvr>
                                      <p:tavLst>
                                        <p:tav tm="0" fmla="#ppt_y+(sin(-2*pi*(1-$))*-#ppt_x+cos(-2*pi*(1-$))*(1-#ppt_y))*(1-$)">
                                          <p:val>
                                            <p:fltVal val="0"/>
                                          </p:val>
                                        </p:tav>
                                        <p:tav tm="100000">
                                          <p:val>
                                            <p:fltVal val="1"/>
                                          </p:val>
                                        </p:tav>
                                      </p:tavLst>
                                    </p:anim>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13338"/>
                                        </p:tgtEl>
                                        <p:attrNameLst>
                                          <p:attrName>style.visibility</p:attrName>
                                        </p:attrNameLst>
                                      </p:cBhvr>
                                      <p:to>
                                        <p:strVal val="visible"/>
                                      </p:to>
                                    </p:set>
                                    <p:anim calcmode="lin" valueType="num">
                                      <p:cBhvr additive="base">
                                        <p:cTn id="114" dur="500" fill="hold"/>
                                        <p:tgtEl>
                                          <p:spTgt spid="13338"/>
                                        </p:tgtEl>
                                        <p:attrNameLst>
                                          <p:attrName>ppt_x</p:attrName>
                                        </p:attrNameLst>
                                      </p:cBhvr>
                                      <p:tavLst>
                                        <p:tav tm="0">
                                          <p:val>
                                            <p:strVal val="0-#ppt_w/2"/>
                                          </p:val>
                                        </p:tav>
                                        <p:tav tm="100000">
                                          <p:val>
                                            <p:strVal val="#ppt_x"/>
                                          </p:val>
                                        </p:tav>
                                      </p:tavLst>
                                    </p:anim>
                                    <p:anim calcmode="lin" valueType="num">
                                      <p:cBhvr additive="base">
                                        <p:cTn id="115" dur="500" fill="hold"/>
                                        <p:tgtEl>
                                          <p:spTgt spid="13338"/>
                                        </p:tgtEl>
                                        <p:attrNameLst>
                                          <p:attrName>ppt_y</p:attrName>
                                        </p:attrNameLst>
                                      </p:cBhvr>
                                      <p:tavLst>
                                        <p:tav tm="0">
                                          <p:val>
                                            <p:strVal val="#ppt_y"/>
                                          </p:val>
                                        </p:tav>
                                        <p:tav tm="100000">
                                          <p:val>
                                            <p:strVal val="#ppt_y"/>
                                          </p:val>
                                        </p:tav>
                                      </p:tavLst>
                                    </p:anim>
                                  </p:childTnLst>
                                </p:cTn>
                              </p:par>
                              <p:par>
                                <p:cTn id="116" presetID="2" presetClass="entr" presetSubtype="8" fill="hold" grpId="0" nodeType="withEffect">
                                  <p:stCondLst>
                                    <p:cond delay="0"/>
                                  </p:stCondLst>
                                  <p:childTnLst>
                                    <p:set>
                                      <p:cBhvr>
                                        <p:cTn id="117" dur="1" fill="hold">
                                          <p:stCondLst>
                                            <p:cond delay="0"/>
                                          </p:stCondLst>
                                        </p:cTn>
                                        <p:tgtEl>
                                          <p:spTgt spid="13339"/>
                                        </p:tgtEl>
                                        <p:attrNameLst>
                                          <p:attrName>style.visibility</p:attrName>
                                        </p:attrNameLst>
                                      </p:cBhvr>
                                      <p:to>
                                        <p:strVal val="visible"/>
                                      </p:to>
                                    </p:set>
                                    <p:anim calcmode="lin" valueType="num">
                                      <p:cBhvr additive="base">
                                        <p:cTn id="118" dur="500" fill="hold"/>
                                        <p:tgtEl>
                                          <p:spTgt spid="13339"/>
                                        </p:tgtEl>
                                        <p:attrNameLst>
                                          <p:attrName>ppt_x</p:attrName>
                                        </p:attrNameLst>
                                      </p:cBhvr>
                                      <p:tavLst>
                                        <p:tav tm="0">
                                          <p:val>
                                            <p:strVal val="0-#ppt_w/2"/>
                                          </p:val>
                                        </p:tav>
                                        <p:tav tm="100000">
                                          <p:val>
                                            <p:strVal val="#ppt_x"/>
                                          </p:val>
                                        </p:tav>
                                      </p:tavLst>
                                    </p:anim>
                                    <p:anim calcmode="lin" valueType="num">
                                      <p:cBhvr additive="base">
                                        <p:cTn id="119" dur="500" fill="hold"/>
                                        <p:tgtEl>
                                          <p:spTgt spid="13339"/>
                                        </p:tgtEl>
                                        <p:attrNameLst>
                                          <p:attrName>ppt_y</p:attrName>
                                        </p:attrNameLst>
                                      </p:cBhvr>
                                      <p:tavLst>
                                        <p:tav tm="0">
                                          <p:val>
                                            <p:strVal val="#ppt_y"/>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3340"/>
                                        </p:tgtEl>
                                        <p:attrNameLst>
                                          <p:attrName>style.visibility</p:attrName>
                                        </p:attrNameLst>
                                      </p:cBhvr>
                                      <p:to>
                                        <p:strVal val="visible"/>
                                      </p:to>
                                    </p:set>
                                    <p:animEffect transition="in" filter="fade">
                                      <p:cBhvr>
                                        <p:cTn id="123" dur="1000"/>
                                        <p:tgtEl>
                                          <p:spTgt spid="13340"/>
                                        </p:tgtEl>
                                      </p:cBhvr>
                                    </p:animEffect>
                                    <p:anim calcmode="lin" valueType="num">
                                      <p:cBhvr>
                                        <p:cTn id="124" dur="1000" fill="hold"/>
                                        <p:tgtEl>
                                          <p:spTgt spid="13340"/>
                                        </p:tgtEl>
                                        <p:attrNameLst>
                                          <p:attrName>ppt_x</p:attrName>
                                        </p:attrNameLst>
                                      </p:cBhvr>
                                      <p:tavLst>
                                        <p:tav tm="0">
                                          <p:val>
                                            <p:strVal val="#ppt_x"/>
                                          </p:val>
                                        </p:tav>
                                        <p:tav tm="100000">
                                          <p:val>
                                            <p:strVal val="#ppt_x"/>
                                          </p:val>
                                        </p:tav>
                                      </p:tavLst>
                                    </p:anim>
                                    <p:anim calcmode="lin" valueType="num">
                                      <p:cBhvr>
                                        <p:cTn id="125" dur="1000" fill="hold"/>
                                        <p:tgtEl>
                                          <p:spTgt spid="13340"/>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3341"/>
                                        </p:tgtEl>
                                        <p:attrNameLst>
                                          <p:attrName>style.visibility</p:attrName>
                                        </p:attrNameLst>
                                      </p:cBhvr>
                                      <p:to>
                                        <p:strVal val="visible"/>
                                      </p:to>
                                    </p:set>
                                    <p:animEffect transition="in" filter="fade">
                                      <p:cBhvr>
                                        <p:cTn id="128" dur="1000"/>
                                        <p:tgtEl>
                                          <p:spTgt spid="13341"/>
                                        </p:tgtEl>
                                      </p:cBhvr>
                                    </p:animEffect>
                                    <p:anim calcmode="lin" valueType="num">
                                      <p:cBhvr>
                                        <p:cTn id="129" dur="1000" fill="hold"/>
                                        <p:tgtEl>
                                          <p:spTgt spid="13341"/>
                                        </p:tgtEl>
                                        <p:attrNameLst>
                                          <p:attrName>ppt_x</p:attrName>
                                        </p:attrNameLst>
                                      </p:cBhvr>
                                      <p:tavLst>
                                        <p:tav tm="0">
                                          <p:val>
                                            <p:strVal val="#ppt_x"/>
                                          </p:val>
                                        </p:tav>
                                        <p:tav tm="100000">
                                          <p:val>
                                            <p:strVal val="#ppt_x"/>
                                          </p:val>
                                        </p:tav>
                                      </p:tavLst>
                                    </p:anim>
                                    <p:anim calcmode="lin" valueType="num">
                                      <p:cBhvr>
                                        <p:cTn id="130" dur="1000" fill="hold"/>
                                        <p:tgtEl>
                                          <p:spTgt spid="1334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3342"/>
                                        </p:tgtEl>
                                        <p:attrNameLst>
                                          <p:attrName>style.visibility</p:attrName>
                                        </p:attrNameLst>
                                      </p:cBhvr>
                                      <p:to>
                                        <p:strVal val="visible"/>
                                      </p:to>
                                    </p:set>
                                    <p:animEffect transition="in" filter="fade">
                                      <p:cBhvr>
                                        <p:cTn id="133" dur="1000"/>
                                        <p:tgtEl>
                                          <p:spTgt spid="13342"/>
                                        </p:tgtEl>
                                      </p:cBhvr>
                                    </p:animEffect>
                                    <p:anim calcmode="lin" valueType="num">
                                      <p:cBhvr>
                                        <p:cTn id="134" dur="1000" fill="hold"/>
                                        <p:tgtEl>
                                          <p:spTgt spid="13342"/>
                                        </p:tgtEl>
                                        <p:attrNameLst>
                                          <p:attrName>ppt_x</p:attrName>
                                        </p:attrNameLst>
                                      </p:cBhvr>
                                      <p:tavLst>
                                        <p:tav tm="0">
                                          <p:val>
                                            <p:strVal val="#ppt_x"/>
                                          </p:val>
                                        </p:tav>
                                        <p:tav tm="100000">
                                          <p:val>
                                            <p:strVal val="#ppt_x"/>
                                          </p:val>
                                        </p:tav>
                                      </p:tavLst>
                                    </p:anim>
                                    <p:anim calcmode="lin" valueType="num">
                                      <p:cBhvr>
                                        <p:cTn id="135" dur="1000" fill="hold"/>
                                        <p:tgtEl>
                                          <p:spTgt spid="13342"/>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3343"/>
                                        </p:tgtEl>
                                        <p:attrNameLst>
                                          <p:attrName>style.visibility</p:attrName>
                                        </p:attrNameLst>
                                      </p:cBhvr>
                                      <p:to>
                                        <p:strVal val="visible"/>
                                      </p:to>
                                    </p:set>
                                    <p:animEffect transition="in" filter="fade">
                                      <p:cBhvr>
                                        <p:cTn id="138" dur="1000"/>
                                        <p:tgtEl>
                                          <p:spTgt spid="13343"/>
                                        </p:tgtEl>
                                      </p:cBhvr>
                                    </p:animEffect>
                                    <p:anim calcmode="lin" valueType="num">
                                      <p:cBhvr>
                                        <p:cTn id="139" dur="1000" fill="hold"/>
                                        <p:tgtEl>
                                          <p:spTgt spid="13343"/>
                                        </p:tgtEl>
                                        <p:attrNameLst>
                                          <p:attrName>ppt_x</p:attrName>
                                        </p:attrNameLst>
                                      </p:cBhvr>
                                      <p:tavLst>
                                        <p:tav tm="0">
                                          <p:val>
                                            <p:strVal val="#ppt_x"/>
                                          </p:val>
                                        </p:tav>
                                        <p:tav tm="100000">
                                          <p:val>
                                            <p:strVal val="#ppt_x"/>
                                          </p:val>
                                        </p:tav>
                                      </p:tavLst>
                                    </p:anim>
                                    <p:anim calcmode="lin" valueType="num">
                                      <p:cBhvr>
                                        <p:cTn id="140" dur="1000" fill="hold"/>
                                        <p:tgtEl>
                                          <p:spTgt spid="13343"/>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13344"/>
                                        </p:tgtEl>
                                        <p:attrNameLst>
                                          <p:attrName>style.visibility</p:attrName>
                                        </p:attrNameLst>
                                      </p:cBhvr>
                                      <p:to>
                                        <p:strVal val="visible"/>
                                      </p:to>
                                    </p:set>
                                    <p:animEffect transition="in" filter="fade">
                                      <p:cBhvr>
                                        <p:cTn id="143" dur="1000"/>
                                        <p:tgtEl>
                                          <p:spTgt spid="13344"/>
                                        </p:tgtEl>
                                      </p:cBhvr>
                                    </p:animEffect>
                                    <p:anim calcmode="lin" valueType="num">
                                      <p:cBhvr>
                                        <p:cTn id="144" dur="1000" fill="hold"/>
                                        <p:tgtEl>
                                          <p:spTgt spid="13344"/>
                                        </p:tgtEl>
                                        <p:attrNameLst>
                                          <p:attrName>ppt_x</p:attrName>
                                        </p:attrNameLst>
                                      </p:cBhvr>
                                      <p:tavLst>
                                        <p:tav tm="0">
                                          <p:val>
                                            <p:strVal val="#ppt_x"/>
                                          </p:val>
                                        </p:tav>
                                        <p:tav tm="100000">
                                          <p:val>
                                            <p:strVal val="#ppt_x"/>
                                          </p:val>
                                        </p:tav>
                                      </p:tavLst>
                                    </p:anim>
                                    <p:anim calcmode="lin" valueType="num">
                                      <p:cBhvr>
                                        <p:cTn id="145" dur="1000" fill="hold"/>
                                        <p:tgtEl>
                                          <p:spTgt spid="13344"/>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13345"/>
                                        </p:tgtEl>
                                        <p:attrNameLst>
                                          <p:attrName>style.visibility</p:attrName>
                                        </p:attrNameLst>
                                      </p:cBhvr>
                                      <p:to>
                                        <p:strVal val="visible"/>
                                      </p:to>
                                    </p:set>
                                    <p:animEffect transition="in" filter="fade">
                                      <p:cBhvr>
                                        <p:cTn id="148" dur="1000"/>
                                        <p:tgtEl>
                                          <p:spTgt spid="13345"/>
                                        </p:tgtEl>
                                      </p:cBhvr>
                                    </p:animEffect>
                                    <p:anim calcmode="lin" valueType="num">
                                      <p:cBhvr>
                                        <p:cTn id="149" dur="1000" fill="hold"/>
                                        <p:tgtEl>
                                          <p:spTgt spid="13345"/>
                                        </p:tgtEl>
                                        <p:attrNameLst>
                                          <p:attrName>ppt_x</p:attrName>
                                        </p:attrNameLst>
                                      </p:cBhvr>
                                      <p:tavLst>
                                        <p:tav tm="0">
                                          <p:val>
                                            <p:strVal val="#ppt_x"/>
                                          </p:val>
                                        </p:tav>
                                        <p:tav tm="100000">
                                          <p:val>
                                            <p:strVal val="#ppt_x"/>
                                          </p:val>
                                        </p:tav>
                                      </p:tavLst>
                                    </p:anim>
                                    <p:anim calcmode="lin" valueType="num">
                                      <p:cBhvr>
                                        <p:cTn id="150" dur="1000" fill="hold"/>
                                        <p:tgtEl>
                                          <p:spTgt spid="13345"/>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3346"/>
                                        </p:tgtEl>
                                        <p:attrNameLst>
                                          <p:attrName>style.visibility</p:attrName>
                                        </p:attrNameLst>
                                      </p:cBhvr>
                                      <p:to>
                                        <p:strVal val="visible"/>
                                      </p:to>
                                    </p:set>
                                    <p:animEffect transition="in" filter="fade">
                                      <p:cBhvr>
                                        <p:cTn id="153" dur="1000"/>
                                        <p:tgtEl>
                                          <p:spTgt spid="13346"/>
                                        </p:tgtEl>
                                      </p:cBhvr>
                                    </p:animEffect>
                                    <p:anim calcmode="lin" valueType="num">
                                      <p:cBhvr>
                                        <p:cTn id="154" dur="1000" fill="hold"/>
                                        <p:tgtEl>
                                          <p:spTgt spid="13346"/>
                                        </p:tgtEl>
                                        <p:attrNameLst>
                                          <p:attrName>ppt_x</p:attrName>
                                        </p:attrNameLst>
                                      </p:cBhvr>
                                      <p:tavLst>
                                        <p:tav tm="0">
                                          <p:val>
                                            <p:strVal val="#ppt_x"/>
                                          </p:val>
                                        </p:tav>
                                        <p:tav tm="100000">
                                          <p:val>
                                            <p:strVal val="#ppt_x"/>
                                          </p:val>
                                        </p:tav>
                                      </p:tavLst>
                                    </p:anim>
                                    <p:anim calcmode="lin" valueType="num">
                                      <p:cBhvr>
                                        <p:cTn id="155" dur="1000" fill="hold"/>
                                        <p:tgtEl>
                                          <p:spTgt spid="13346"/>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13347"/>
                                        </p:tgtEl>
                                        <p:attrNameLst>
                                          <p:attrName>style.visibility</p:attrName>
                                        </p:attrNameLst>
                                      </p:cBhvr>
                                      <p:to>
                                        <p:strVal val="visible"/>
                                      </p:to>
                                    </p:set>
                                    <p:animEffect transition="in" filter="fade">
                                      <p:cBhvr>
                                        <p:cTn id="158" dur="1000"/>
                                        <p:tgtEl>
                                          <p:spTgt spid="13347"/>
                                        </p:tgtEl>
                                      </p:cBhvr>
                                    </p:animEffect>
                                    <p:anim calcmode="lin" valueType="num">
                                      <p:cBhvr>
                                        <p:cTn id="159" dur="1000" fill="hold"/>
                                        <p:tgtEl>
                                          <p:spTgt spid="13347"/>
                                        </p:tgtEl>
                                        <p:attrNameLst>
                                          <p:attrName>ppt_x</p:attrName>
                                        </p:attrNameLst>
                                      </p:cBhvr>
                                      <p:tavLst>
                                        <p:tav tm="0">
                                          <p:val>
                                            <p:strVal val="#ppt_x"/>
                                          </p:val>
                                        </p:tav>
                                        <p:tav tm="100000">
                                          <p:val>
                                            <p:strVal val="#ppt_x"/>
                                          </p:val>
                                        </p:tav>
                                      </p:tavLst>
                                    </p:anim>
                                    <p:anim calcmode="lin" valueType="num">
                                      <p:cBhvr>
                                        <p:cTn id="160" dur="1000" fill="hold"/>
                                        <p:tgtEl>
                                          <p:spTgt spid="13347"/>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13348"/>
                                        </p:tgtEl>
                                        <p:attrNameLst>
                                          <p:attrName>style.visibility</p:attrName>
                                        </p:attrNameLst>
                                      </p:cBhvr>
                                      <p:to>
                                        <p:strVal val="visible"/>
                                      </p:to>
                                    </p:set>
                                    <p:animEffect transition="in" filter="fade">
                                      <p:cBhvr>
                                        <p:cTn id="163" dur="1000"/>
                                        <p:tgtEl>
                                          <p:spTgt spid="13348"/>
                                        </p:tgtEl>
                                      </p:cBhvr>
                                    </p:animEffect>
                                    <p:anim calcmode="lin" valueType="num">
                                      <p:cBhvr>
                                        <p:cTn id="164" dur="1000" fill="hold"/>
                                        <p:tgtEl>
                                          <p:spTgt spid="13348"/>
                                        </p:tgtEl>
                                        <p:attrNameLst>
                                          <p:attrName>ppt_x</p:attrName>
                                        </p:attrNameLst>
                                      </p:cBhvr>
                                      <p:tavLst>
                                        <p:tav tm="0">
                                          <p:val>
                                            <p:strVal val="#ppt_x"/>
                                          </p:val>
                                        </p:tav>
                                        <p:tav tm="100000">
                                          <p:val>
                                            <p:strVal val="#ppt_x"/>
                                          </p:val>
                                        </p:tav>
                                      </p:tavLst>
                                    </p:anim>
                                    <p:anim calcmode="lin" valueType="num">
                                      <p:cBhvr>
                                        <p:cTn id="165" dur="1000" fill="hold"/>
                                        <p:tgtEl>
                                          <p:spTgt spid="13348"/>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13349"/>
                                        </p:tgtEl>
                                        <p:attrNameLst>
                                          <p:attrName>style.visibility</p:attrName>
                                        </p:attrNameLst>
                                      </p:cBhvr>
                                      <p:to>
                                        <p:strVal val="visible"/>
                                      </p:to>
                                    </p:set>
                                    <p:animEffect transition="in" filter="fade">
                                      <p:cBhvr>
                                        <p:cTn id="168" dur="1000"/>
                                        <p:tgtEl>
                                          <p:spTgt spid="13349"/>
                                        </p:tgtEl>
                                      </p:cBhvr>
                                    </p:animEffect>
                                    <p:anim calcmode="lin" valueType="num">
                                      <p:cBhvr>
                                        <p:cTn id="169" dur="1000" fill="hold"/>
                                        <p:tgtEl>
                                          <p:spTgt spid="13349"/>
                                        </p:tgtEl>
                                        <p:attrNameLst>
                                          <p:attrName>ppt_x</p:attrName>
                                        </p:attrNameLst>
                                      </p:cBhvr>
                                      <p:tavLst>
                                        <p:tav tm="0">
                                          <p:val>
                                            <p:strVal val="#ppt_x"/>
                                          </p:val>
                                        </p:tav>
                                        <p:tav tm="100000">
                                          <p:val>
                                            <p:strVal val="#ppt_x"/>
                                          </p:val>
                                        </p:tav>
                                      </p:tavLst>
                                    </p:anim>
                                    <p:anim calcmode="lin" valueType="num">
                                      <p:cBhvr>
                                        <p:cTn id="170" dur="1000" fill="hold"/>
                                        <p:tgtEl>
                                          <p:spTgt spid="13349"/>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3350"/>
                                        </p:tgtEl>
                                        <p:attrNameLst>
                                          <p:attrName>style.visibility</p:attrName>
                                        </p:attrNameLst>
                                      </p:cBhvr>
                                      <p:to>
                                        <p:strVal val="visible"/>
                                      </p:to>
                                    </p:set>
                                    <p:animEffect transition="in" filter="fade">
                                      <p:cBhvr>
                                        <p:cTn id="173" dur="1000"/>
                                        <p:tgtEl>
                                          <p:spTgt spid="13350"/>
                                        </p:tgtEl>
                                      </p:cBhvr>
                                    </p:animEffect>
                                    <p:anim calcmode="lin" valueType="num">
                                      <p:cBhvr>
                                        <p:cTn id="174" dur="1000" fill="hold"/>
                                        <p:tgtEl>
                                          <p:spTgt spid="13350"/>
                                        </p:tgtEl>
                                        <p:attrNameLst>
                                          <p:attrName>ppt_x</p:attrName>
                                        </p:attrNameLst>
                                      </p:cBhvr>
                                      <p:tavLst>
                                        <p:tav tm="0">
                                          <p:val>
                                            <p:strVal val="#ppt_x"/>
                                          </p:val>
                                        </p:tav>
                                        <p:tav tm="100000">
                                          <p:val>
                                            <p:strVal val="#ppt_x"/>
                                          </p:val>
                                        </p:tav>
                                      </p:tavLst>
                                    </p:anim>
                                    <p:anim calcmode="lin" valueType="num">
                                      <p:cBhvr>
                                        <p:cTn id="175" dur="1000" fill="hold"/>
                                        <p:tgtEl>
                                          <p:spTgt spid="13350"/>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13351"/>
                                        </p:tgtEl>
                                        <p:attrNameLst>
                                          <p:attrName>style.visibility</p:attrName>
                                        </p:attrNameLst>
                                      </p:cBhvr>
                                      <p:to>
                                        <p:strVal val="visible"/>
                                      </p:to>
                                    </p:set>
                                    <p:animEffect transition="in" filter="fade">
                                      <p:cBhvr>
                                        <p:cTn id="178" dur="1000"/>
                                        <p:tgtEl>
                                          <p:spTgt spid="13351"/>
                                        </p:tgtEl>
                                      </p:cBhvr>
                                    </p:animEffect>
                                    <p:anim calcmode="lin" valueType="num">
                                      <p:cBhvr>
                                        <p:cTn id="179" dur="1000" fill="hold"/>
                                        <p:tgtEl>
                                          <p:spTgt spid="13351"/>
                                        </p:tgtEl>
                                        <p:attrNameLst>
                                          <p:attrName>ppt_x</p:attrName>
                                        </p:attrNameLst>
                                      </p:cBhvr>
                                      <p:tavLst>
                                        <p:tav tm="0">
                                          <p:val>
                                            <p:strVal val="#ppt_x"/>
                                          </p:val>
                                        </p:tav>
                                        <p:tav tm="100000">
                                          <p:val>
                                            <p:strVal val="#ppt_x"/>
                                          </p:val>
                                        </p:tav>
                                      </p:tavLst>
                                    </p:anim>
                                    <p:anim calcmode="lin" valueType="num">
                                      <p:cBhvr>
                                        <p:cTn id="180" dur="1000" fill="hold"/>
                                        <p:tgtEl>
                                          <p:spTgt spid="13351"/>
                                        </p:tgtEl>
                                        <p:attrNameLst>
                                          <p:attrName>ppt_y</p:attrName>
                                        </p:attrNameLst>
                                      </p:cBhvr>
                                      <p:tavLst>
                                        <p:tav tm="0">
                                          <p:val>
                                            <p:strVal val="#ppt_y+.1"/>
                                          </p:val>
                                        </p:tav>
                                        <p:tav tm="100000">
                                          <p:val>
                                            <p:strVal val="#ppt_y"/>
                                          </p:val>
                                        </p:tav>
                                      </p:tavLst>
                                    </p:anim>
                                  </p:childTnLst>
                                </p:cTn>
                              </p:par>
                            </p:childTnLst>
                          </p:cTn>
                        </p:par>
                        <p:par>
                          <p:cTn id="181" fill="hold">
                            <p:stCondLst>
                              <p:cond delay="10500"/>
                            </p:stCondLst>
                            <p:childTnLst>
                              <p:par>
                                <p:cTn id="182" presetID="21" presetClass="entr" presetSubtype="1" fill="hold" grpId="0" nodeType="afterEffect">
                                  <p:stCondLst>
                                    <p:cond delay="0"/>
                                  </p:stCondLst>
                                  <p:childTnLst>
                                    <p:set>
                                      <p:cBhvr>
                                        <p:cTn id="183" dur="1" fill="hold">
                                          <p:stCondLst>
                                            <p:cond delay="0"/>
                                          </p:stCondLst>
                                        </p:cTn>
                                        <p:tgtEl>
                                          <p:spTgt spid="3"/>
                                        </p:tgtEl>
                                        <p:attrNameLst>
                                          <p:attrName>style.visibility</p:attrName>
                                        </p:attrNameLst>
                                      </p:cBhvr>
                                      <p:to>
                                        <p:strVal val="visible"/>
                                      </p:to>
                                    </p:set>
                                    <p:animEffect transition="in" filter="wheel(1)">
                                      <p:cBhvr>
                                        <p:cTn id="184" dur="2000"/>
                                        <p:tgtEl>
                                          <p:spTgt spid="3"/>
                                        </p:tgtEl>
                                      </p:cBhvr>
                                    </p:animEffect>
                                  </p:childTnLst>
                                </p:cTn>
                              </p:par>
                            </p:childTnLst>
                          </p:cTn>
                        </p:par>
                        <p:par>
                          <p:cTn id="185" fill="hold">
                            <p:stCondLst>
                              <p:cond delay="12500"/>
                            </p:stCondLst>
                            <p:childTnLst>
                              <p:par>
                                <p:cTn id="186" presetID="15" presetClass="entr" presetSubtype="0" fill="hold" nodeType="afterEffect">
                                  <p:stCondLst>
                                    <p:cond delay="0"/>
                                  </p:stCondLst>
                                  <p:childTnLst>
                                    <p:set>
                                      <p:cBhvr>
                                        <p:cTn id="187" dur="1" fill="hold">
                                          <p:stCondLst>
                                            <p:cond delay="0"/>
                                          </p:stCondLst>
                                        </p:cTn>
                                        <p:tgtEl>
                                          <p:spTgt spid="13389"/>
                                        </p:tgtEl>
                                        <p:attrNameLst>
                                          <p:attrName>style.visibility</p:attrName>
                                        </p:attrNameLst>
                                      </p:cBhvr>
                                      <p:to>
                                        <p:strVal val="visible"/>
                                      </p:to>
                                    </p:set>
                                    <p:anim calcmode="lin" valueType="num">
                                      <p:cBhvr>
                                        <p:cTn id="188" dur="1000" fill="hold"/>
                                        <p:tgtEl>
                                          <p:spTgt spid="13389"/>
                                        </p:tgtEl>
                                        <p:attrNameLst>
                                          <p:attrName>ppt_w</p:attrName>
                                        </p:attrNameLst>
                                      </p:cBhvr>
                                      <p:tavLst>
                                        <p:tav tm="0">
                                          <p:val>
                                            <p:fltVal val="0"/>
                                          </p:val>
                                        </p:tav>
                                        <p:tav tm="100000">
                                          <p:val>
                                            <p:strVal val="#ppt_w"/>
                                          </p:val>
                                        </p:tav>
                                      </p:tavLst>
                                    </p:anim>
                                    <p:anim calcmode="lin" valueType="num">
                                      <p:cBhvr>
                                        <p:cTn id="189" dur="1000" fill="hold"/>
                                        <p:tgtEl>
                                          <p:spTgt spid="13389"/>
                                        </p:tgtEl>
                                        <p:attrNameLst>
                                          <p:attrName>ppt_h</p:attrName>
                                        </p:attrNameLst>
                                      </p:cBhvr>
                                      <p:tavLst>
                                        <p:tav tm="0">
                                          <p:val>
                                            <p:fltVal val="0"/>
                                          </p:val>
                                        </p:tav>
                                        <p:tav tm="100000">
                                          <p:val>
                                            <p:strVal val="#ppt_h"/>
                                          </p:val>
                                        </p:tav>
                                      </p:tavLst>
                                    </p:anim>
                                    <p:anim calcmode="lin" valueType="num">
                                      <p:cBhvr>
                                        <p:cTn id="190" dur="1000" fill="hold"/>
                                        <p:tgtEl>
                                          <p:spTgt spid="13389"/>
                                        </p:tgtEl>
                                        <p:attrNameLst>
                                          <p:attrName>ppt_x</p:attrName>
                                        </p:attrNameLst>
                                      </p:cBhvr>
                                      <p:tavLst>
                                        <p:tav tm="0" fmla="#ppt_x+(cos(-2*pi*(1-$))*-#ppt_x-sin(-2*pi*(1-$))*(1-#ppt_y))*(1-$)">
                                          <p:val>
                                            <p:fltVal val="0"/>
                                          </p:val>
                                        </p:tav>
                                        <p:tav tm="100000">
                                          <p:val>
                                            <p:fltVal val="1"/>
                                          </p:val>
                                        </p:tav>
                                      </p:tavLst>
                                    </p:anim>
                                    <p:anim calcmode="lin" valueType="num">
                                      <p:cBhvr>
                                        <p:cTn id="191" dur="1000" fill="hold"/>
                                        <p:tgtEl>
                                          <p:spTgt spid="13389"/>
                                        </p:tgtEl>
                                        <p:attrNameLst>
                                          <p:attrName>ppt_y</p:attrName>
                                        </p:attrNameLst>
                                      </p:cBhvr>
                                      <p:tavLst>
                                        <p:tav tm="0" fmla="#ppt_y+(sin(-2*pi*(1-$))*-#ppt_x+cos(-2*pi*(1-$))*(1-#ppt_y))*(1-$)">
                                          <p:val>
                                            <p:fltVal val="0"/>
                                          </p:val>
                                        </p:tav>
                                        <p:tav tm="100000">
                                          <p:val>
                                            <p:fltVal val="1"/>
                                          </p:val>
                                        </p:tav>
                                      </p:tavLst>
                                    </p:anim>
                                  </p:childTnLst>
                                </p:cTn>
                              </p:par>
                            </p:childTnLst>
                          </p:cTn>
                        </p:par>
                        <p:par>
                          <p:cTn id="192" fill="hold">
                            <p:stCondLst>
                              <p:cond delay="13500"/>
                            </p:stCondLst>
                            <p:childTnLst>
                              <p:par>
                                <p:cTn id="193" presetID="2" presetClass="entr" presetSubtype="8" fill="hold" grpId="0" nodeType="afterEffect">
                                  <p:stCondLst>
                                    <p:cond delay="0"/>
                                  </p:stCondLst>
                                  <p:childTnLst>
                                    <p:set>
                                      <p:cBhvr>
                                        <p:cTn id="194" dur="1" fill="hold">
                                          <p:stCondLst>
                                            <p:cond delay="0"/>
                                          </p:stCondLst>
                                        </p:cTn>
                                        <p:tgtEl>
                                          <p:spTgt spid="13355"/>
                                        </p:tgtEl>
                                        <p:attrNameLst>
                                          <p:attrName>style.visibility</p:attrName>
                                        </p:attrNameLst>
                                      </p:cBhvr>
                                      <p:to>
                                        <p:strVal val="visible"/>
                                      </p:to>
                                    </p:set>
                                    <p:anim calcmode="lin" valueType="num">
                                      <p:cBhvr additive="base">
                                        <p:cTn id="195" dur="500" fill="hold"/>
                                        <p:tgtEl>
                                          <p:spTgt spid="13355"/>
                                        </p:tgtEl>
                                        <p:attrNameLst>
                                          <p:attrName>ppt_x</p:attrName>
                                        </p:attrNameLst>
                                      </p:cBhvr>
                                      <p:tavLst>
                                        <p:tav tm="0">
                                          <p:val>
                                            <p:strVal val="0-#ppt_w/2"/>
                                          </p:val>
                                        </p:tav>
                                        <p:tav tm="100000">
                                          <p:val>
                                            <p:strVal val="#ppt_x"/>
                                          </p:val>
                                        </p:tav>
                                      </p:tavLst>
                                    </p:anim>
                                    <p:anim calcmode="lin" valueType="num">
                                      <p:cBhvr additive="base">
                                        <p:cTn id="196" dur="500" fill="hold"/>
                                        <p:tgtEl>
                                          <p:spTgt spid="13355"/>
                                        </p:tgtEl>
                                        <p:attrNameLst>
                                          <p:attrName>ppt_y</p:attrName>
                                        </p:attrNameLst>
                                      </p:cBhvr>
                                      <p:tavLst>
                                        <p:tav tm="0">
                                          <p:val>
                                            <p:strVal val="#ppt_y"/>
                                          </p:val>
                                        </p:tav>
                                        <p:tav tm="100000">
                                          <p:val>
                                            <p:strVal val="#ppt_y"/>
                                          </p:val>
                                        </p:tav>
                                      </p:tavLst>
                                    </p:anim>
                                  </p:childTnLst>
                                </p:cTn>
                              </p:par>
                              <p:par>
                                <p:cTn id="197" presetID="2" presetClass="entr" presetSubtype="8" fill="hold" grpId="0" nodeType="withEffect">
                                  <p:stCondLst>
                                    <p:cond delay="0"/>
                                  </p:stCondLst>
                                  <p:childTnLst>
                                    <p:set>
                                      <p:cBhvr>
                                        <p:cTn id="198" dur="1" fill="hold">
                                          <p:stCondLst>
                                            <p:cond delay="0"/>
                                          </p:stCondLst>
                                        </p:cTn>
                                        <p:tgtEl>
                                          <p:spTgt spid="13356"/>
                                        </p:tgtEl>
                                        <p:attrNameLst>
                                          <p:attrName>style.visibility</p:attrName>
                                        </p:attrNameLst>
                                      </p:cBhvr>
                                      <p:to>
                                        <p:strVal val="visible"/>
                                      </p:to>
                                    </p:set>
                                    <p:anim calcmode="lin" valueType="num">
                                      <p:cBhvr additive="base">
                                        <p:cTn id="199" dur="500" fill="hold"/>
                                        <p:tgtEl>
                                          <p:spTgt spid="13356"/>
                                        </p:tgtEl>
                                        <p:attrNameLst>
                                          <p:attrName>ppt_x</p:attrName>
                                        </p:attrNameLst>
                                      </p:cBhvr>
                                      <p:tavLst>
                                        <p:tav tm="0">
                                          <p:val>
                                            <p:strVal val="0-#ppt_w/2"/>
                                          </p:val>
                                        </p:tav>
                                        <p:tav tm="100000">
                                          <p:val>
                                            <p:strVal val="#ppt_x"/>
                                          </p:val>
                                        </p:tav>
                                      </p:tavLst>
                                    </p:anim>
                                    <p:anim calcmode="lin" valueType="num">
                                      <p:cBhvr additive="base">
                                        <p:cTn id="200" dur="500" fill="hold"/>
                                        <p:tgtEl>
                                          <p:spTgt spid="13356"/>
                                        </p:tgtEl>
                                        <p:attrNameLst>
                                          <p:attrName>ppt_y</p:attrName>
                                        </p:attrNameLst>
                                      </p:cBhvr>
                                      <p:tavLst>
                                        <p:tav tm="0">
                                          <p:val>
                                            <p:strVal val="#ppt_y"/>
                                          </p:val>
                                        </p:tav>
                                        <p:tav tm="100000">
                                          <p:val>
                                            <p:strVal val="#ppt_y"/>
                                          </p:val>
                                        </p:tav>
                                      </p:tavLst>
                                    </p:anim>
                                  </p:childTnLst>
                                </p:cTn>
                              </p:par>
                            </p:childTnLst>
                          </p:cTn>
                        </p:par>
                        <p:par>
                          <p:cTn id="201" fill="hold">
                            <p:stCondLst>
                              <p:cond delay="14000"/>
                            </p:stCondLst>
                            <p:childTnLst>
                              <p:par>
                                <p:cTn id="202" presetID="42" presetClass="entr" presetSubtype="0" fill="hold" grpId="0" nodeType="afterEffect">
                                  <p:stCondLst>
                                    <p:cond delay="0"/>
                                  </p:stCondLst>
                                  <p:childTnLst>
                                    <p:set>
                                      <p:cBhvr>
                                        <p:cTn id="203" dur="1" fill="hold">
                                          <p:stCondLst>
                                            <p:cond delay="0"/>
                                          </p:stCondLst>
                                        </p:cTn>
                                        <p:tgtEl>
                                          <p:spTgt spid="13357"/>
                                        </p:tgtEl>
                                        <p:attrNameLst>
                                          <p:attrName>style.visibility</p:attrName>
                                        </p:attrNameLst>
                                      </p:cBhvr>
                                      <p:to>
                                        <p:strVal val="visible"/>
                                      </p:to>
                                    </p:set>
                                    <p:animEffect transition="in" filter="fade">
                                      <p:cBhvr>
                                        <p:cTn id="204" dur="1000"/>
                                        <p:tgtEl>
                                          <p:spTgt spid="13357"/>
                                        </p:tgtEl>
                                      </p:cBhvr>
                                    </p:animEffect>
                                    <p:anim calcmode="lin" valueType="num">
                                      <p:cBhvr>
                                        <p:cTn id="205" dur="1000" fill="hold"/>
                                        <p:tgtEl>
                                          <p:spTgt spid="13357"/>
                                        </p:tgtEl>
                                        <p:attrNameLst>
                                          <p:attrName>ppt_x</p:attrName>
                                        </p:attrNameLst>
                                      </p:cBhvr>
                                      <p:tavLst>
                                        <p:tav tm="0">
                                          <p:val>
                                            <p:strVal val="#ppt_x"/>
                                          </p:val>
                                        </p:tav>
                                        <p:tav tm="100000">
                                          <p:val>
                                            <p:strVal val="#ppt_x"/>
                                          </p:val>
                                        </p:tav>
                                      </p:tavLst>
                                    </p:anim>
                                    <p:anim calcmode="lin" valueType="num">
                                      <p:cBhvr>
                                        <p:cTn id="206" dur="1000" fill="hold"/>
                                        <p:tgtEl>
                                          <p:spTgt spid="13357"/>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13358"/>
                                        </p:tgtEl>
                                        <p:attrNameLst>
                                          <p:attrName>style.visibility</p:attrName>
                                        </p:attrNameLst>
                                      </p:cBhvr>
                                      <p:to>
                                        <p:strVal val="visible"/>
                                      </p:to>
                                    </p:set>
                                    <p:animEffect transition="in" filter="fade">
                                      <p:cBhvr>
                                        <p:cTn id="209" dur="1000"/>
                                        <p:tgtEl>
                                          <p:spTgt spid="13358"/>
                                        </p:tgtEl>
                                      </p:cBhvr>
                                    </p:animEffect>
                                    <p:anim calcmode="lin" valueType="num">
                                      <p:cBhvr>
                                        <p:cTn id="210" dur="1000" fill="hold"/>
                                        <p:tgtEl>
                                          <p:spTgt spid="13358"/>
                                        </p:tgtEl>
                                        <p:attrNameLst>
                                          <p:attrName>ppt_x</p:attrName>
                                        </p:attrNameLst>
                                      </p:cBhvr>
                                      <p:tavLst>
                                        <p:tav tm="0">
                                          <p:val>
                                            <p:strVal val="#ppt_x"/>
                                          </p:val>
                                        </p:tav>
                                        <p:tav tm="100000">
                                          <p:val>
                                            <p:strVal val="#ppt_x"/>
                                          </p:val>
                                        </p:tav>
                                      </p:tavLst>
                                    </p:anim>
                                    <p:anim calcmode="lin" valueType="num">
                                      <p:cBhvr>
                                        <p:cTn id="211" dur="1000" fill="hold"/>
                                        <p:tgtEl>
                                          <p:spTgt spid="13358"/>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13359"/>
                                        </p:tgtEl>
                                        <p:attrNameLst>
                                          <p:attrName>style.visibility</p:attrName>
                                        </p:attrNameLst>
                                      </p:cBhvr>
                                      <p:to>
                                        <p:strVal val="visible"/>
                                      </p:to>
                                    </p:set>
                                    <p:animEffect transition="in" filter="fade">
                                      <p:cBhvr>
                                        <p:cTn id="214" dur="1000"/>
                                        <p:tgtEl>
                                          <p:spTgt spid="13359"/>
                                        </p:tgtEl>
                                      </p:cBhvr>
                                    </p:animEffect>
                                    <p:anim calcmode="lin" valueType="num">
                                      <p:cBhvr>
                                        <p:cTn id="215" dur="1000" fill="hold"/>
                                        <p:tgtEl>
                                          <p:spTgt spid="13359"/>
                                        </p:tgtEl>
                                        <p:attrNameLst>
                                          <p:attrName>ppt_x</p:attrName>
                                        </p:attrNameLst>
                                      </p:cBhvr>
                                      <p:tavLst>
                                        <p:tav tm="0">
                                          <p:val>
                                            <p:strVal val="#ppt_x"/>
                                          </p:val>
                                        </p:tav>
                                        <p:tav tm="100000">
                                          <p:val>
                                            <p:strVal val="#ppt_x"/>
                                          </p:val>
                                        </p:tav>
                                      </p:tavLst>
                                    </p:anim>
                                    <p:anim calcmode="lin" valueType="num">
                                      <p:cBhvr>
                                        <p:cTn id="216" dur="1000" fill="hold"/>
                                        <p:tgtEl>
                                          <p:spTgt spid="13359"/>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13360"/>
                                        </p:tgtEl>
                                        <p:attrNameLst>
                                          <p:attrName>style.visibility</p:attrName>
                                        </p:attrNameLst>
                                      </p:cBhvr>
                                      <p:to>
                                        <p:strVal val="visible"/>
                                      </p:to>
                                    </p:set>
                                    <p:animEffect transition="in" filter="fade">
                                      <p:cBhvr>
                                        <p:cTn id="219" dur="1000"/>
                                        <p:tgtEl>
                                          <p:spTgt spid="13360"/>
                                        </p:tgtEl>
                                      </p:cBhvr>
                                    </p:animEffect>
                                    <p:anim calcmode="lin" valueType="num">
                                      <p:cBhvr>
                                        <p:cTn id="220" dur="1000" fill="hold"/>
                                        <p:tgtEl>
                                          <p:spTgt spid="13360"/>
                                        </p:tgtEl>
                                        <p:attrNameLst>
                                          <p:attrName>ppt_x</p:attrName>
                                        </p:attrNameLst>
                                      </p:cBhvr>
                                      <p:tavLst>
                                        <p:tav tm="0">
                                          <p:val>
                                            <p:strVal val="#ppt_x"/>
                                          </p:val>
                                        </p:tav>
                                        <p:tav tm="100000">
                                          <p:val>
                                            <p:strVal val="#ppt_x"/>
                                          </p:val>
                                        </p:tav>
                                      </p:tavLst>
                                    </p:anim>
                                    <p:anim calcmode="lin" valueType="num">
                                      <p:cBhvr>
                                        <p:cTn id="221" dur="1000" fill="hold"/>
                                        <p:tgtEl>
                                          <p:spTgt spid="13360"/>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13361"/>
                                        </p:tgtEl>
                                        <p:attrNameLst>
                                          <p:attrName>style.visibility</p:attrName>
                                        </p:attrNameLst>
                                      </p:cBhvr>
                                      <p:to>
                                        <p:strVal val="visible"/>
                                      </p:to>
                                    </p:set>
                                    <p:animEffect transition="in" filter="fade">
                                      <p:cBhvr>
                                        <p:cTn id="224" dur="1000"/>
                                        <p:tgtEl>
                                          <p:spTgt spid="13361"/>
                                        </p:tgtEl>
                                      </p:cBhvr>
                                    </p:animEffect>
                                    <p:anim calcmode="lin" valueType="num">
                                      <p:cBhvr>
                                        <p:cTn id="225" dur="1000" fill="hold"/>
                                        <p:tgtEl>
                                          <p:spTgt spid="13361"/>
                                        </p:tgtEl>
                                        <p:attrNameLst>
                                          <p:attrName>ppt_x</p:attrName>
                                        </p:attrNameLst>
                                      </p:cBhvr>
                                      <p:tavLst>
                                        <p:tav tm="0">
                                          <p:val>
                                            <p:strVal val="#ppt_x"/>
                                          </p:val>
                                        </p:tav>
                                        <p:tav tm="100000">
                                          <p:val>
                                            <p:strVal val="#ppt_x"/>
                                          </p:val>
                                        </p:tav>
                                      </p:tavLst>
                                    </p:anim>
                                    <p:anim calcmode="lin" valueType="num">
                                      <p:cBhvr>
                                        <p:cTn id="226" dur="1000" fill="hold"/>
                                        <p:tgtEl>
                                          <p:spTgt spid="13361"/>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13362"/>
                                        </p:tgtEl>
                                        <p:attrNameLst>
                                          <p:attrName>style.visibility</p:attrName>
                                        </p:attrNameLst>
                                      </p:cBhvr>
                                      <p:to>
                                        <p:strVal val="visible"/>
                                      </p:to>
                                    </p:set>
                                    <p:animEffect transition="in" filter="fade">
                                      <p:cBhvr>
                                        <p:cTn id="229" dur="1000"/>
                                        <p:tgtEl>
                                          <p:spTgt spid="13362"/>
                                        </p:tgtEl>
                                      </p:cBhvr>
                                    </p:animEffect>
                                    <p:anim calcmode="lin" valueType="num">
                                      <p:cBhvr>
                                        <p:cTn id="230" dur="1000" fill="hold"/>
                                        <p:tgtEl>
                                          <p:spTgt spid="13362"/>
                                        </p:tgtEl>
                                        <p:attrNameLst>
                                          <p:attrName>ppt_x</p:attrName>
                                        </p:attrNameLst>
                                      </p:cBhvr>
                                      <p:tavLst>
                                        <p:tav tm="0">
                                          <p:val>
                                            <p:strVal val="#ppt_x"/>
                                          </p:val>
                                        </p:tav>
                                        <p:tav tm="100000">
                                          <p:val>
                                            <p:strVal val="#ppt_x"/>
                                          </p:val>
                                        </p:tav>
                                      </p:tavLst>
                                    </p:anim>
                                    <p:anim calcmode="lin" valueType="num">
                                      <p:cBhvr>
                                        <p:cTn id="231" dur="1000" fill="hold"/>
                                        <p:tgtEl>
                                          <p:spTgt spid="13362"/>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13363"/>
                                        </p:tgtEl>
                                        <p:attrNameLst>
                                          <p:attrName>style.visibility</p:attrName>
                                        </p:attrNameLst>
                                      </p:cBhvr>
                                      <p:to>
                                        <p:strVal val="visible"/>
                                      </p:to>
                                    </p:set>
                                    <p:animEffect transition="in" filter="fade">
                                      <p:cBhvr>
                                        <p:cTn id="234" dur="1000"/>
                                        <p:tgtEl>
                                          <p:spTgt spid="13363"/>
                                        </p:tgtEl>
                                      </p:cBhvr>
                                    </p:animEffect>
                                    <p:anim calcmode="lin" valueType="num">
                                      <p:cBhvr>
                                        <p:cTn id="235" dur="1000" fill="hold"/>
                                        <p:tgtEl>
                                          <p:spTgt spid="13363"/>
                                        </p:tgtEl>
                                        <p:attrNameLst>
                                          <p:attrName>ppt_x</p:attrName>
                                        </p:attrNameLst>
                                      </p:cBhvr>
                                      <p:tavLst>
                                        <p:tav tm="0">
                                          <p:val>
                                            <p:strVal val="#ppt_x"/>
                                          </p:val>
                                        </p:tav>
                                        <p:tav tm="100000">
                                          <p:val>
                                            <p:strVal val="#ppt_x"/>
                                          </p:val>
                                        </p:tav>
                                      </p:tavLst>
                                    </p:anim>
                                    <p:anim calcmode="lin" valueType="num">
                                      <p:cBhvr>
                                        <p:cTn id="236" dur="1000" fill="hold"/>
                                        <p:tgtEl>
                                          <p:spTgt spid="13363"/>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13364"/>
                                        </p:tgtEl>
                                        <p:attrNameLst>
                                          <p:attrName>style.visibility</p:attrName>
                                        </p:attrNameLst>
                                      </p:cBhvr>
                                      <p:to>
                                        <p:strVal val="visible"/>
                                      </p:to>
                                    </p:set>
                                    <p:animEffect transition="in" filter="fade">
                                      <p:cBhvr>
                                        <p:cTn id="239" dur="1000"/>
                                        <p:tgtEl>
                                          <p:spTgt spid="13364"/>
                                        </p:tgtEl>
                                      </p:cBhvr>
                                    </p:animEffect>
                                    <p:anim calcmode="lin" valueType="num">
                                      <p:cBhvr>
                                        <p:cTn id="240" dur="1000" fill="hold"/>
                                        <p:tgtEl>
                                          <p:spTgt spid="13364"/>
                                        </p:tgtEl>
                                        <p:attrNameLst>
                                          <p:attrName>ppt_x</p:attrName>
                                        </p:attrNameLst>
                                      </p:cBhvr>
                                      <p:tavLst>
                                        <p:tav tm="0">
                                          <p:val>
                                            <p:strVal val="#ppt_x"/>
                                          </p:val>
                                        </p:tav>
                                        <p:tav tm="100000">
                                          <p:val>
                                            <p:strVal val="#ppt_x"/>
                                          </p:val>
                                        </p:tav>
                                      </p:tavLst>
                                    </p:anim>
                                    <p:anim calcmode="lin" valueType="num">
                                      <p:cBhvr>
                                        <p:cTn id="241" dur="1000" fill="hold"/>
                                        <p:tgtEl>
                                          <p:spTgt spid="13364"/>
                                        </p:tgtEl>
                                        <p:attrNameLst>
                                          <p:attrName>ppt_y</p:attrName>
                                        </p:attrNameLst>
                                      </p:cBhvr>
                                      <p:tavLst>
                                        <p:tav tm="0">
                                          <p:val>
                                            <p:strVal val="#ppt_y+.1"/>
                                          </p:val>
                                        </p:tav>
                                        <p:tav tm="100000">
                                          <p:val>
                                            <p:strVal val="#ppt_y"/>
                                          </p:val>
                                        </p:tav>
                                      </p:tavLst>
                                    </p:anim>
                                  </p:childTnLst>
                                </p:cTn>
                              </p:par>
                              <p:par>
                                <p:cTn id="242" presetID="42" presetClass="entr" presetSubtype="0" fill="hold" grpId="0" nodeType="withEffect">
                                  <p:stCondLst>
                                    <p:cond delay="0"/>
                                  </p:stCondLst>
                                  <p:childTnLst>
                                    <p:set>
                                      <p:cBhvr>
                                        <p:cTn id="243" dur="1" fill="hold">
                                          <p:stCondLst>
                                            <p:cond delay="0"/>
                                          </p:stCondLst>
                                        </p:cTn>
                                        <p:tgtEl>
                                          <p:spTgt spid="13365"/>
                                        </p:tgtEl>
                                        <p:attrNameLst>
                                          <p:attrName>style.visibility</p:attrName>
                                        </p:attrNameLst>
                                      </p:cBhvr>
                                      <p:to>
                                        <p:strVal val="visible"/>
                                      </p:to>
                                    </p:set>
                                    <p:animEffect transition="in" filter="fade">
                                      <p:cBhvr>
                                        <p:cTn id="244" dur="1000"/>
                                        <p:tgtEl>
                                          <p:spTgt spid="13365"/>
                                        </p:tgtEl>
                                      </p:cBhvr>
                                    </p:animEffect>
                                    <p:anim calcmode="lin" valueType="num">
                                      <p:cBhvr>
                                        <p:cTn id="245" dur="1000" fill="hold"/>
                                        <p:tgtEl>
                                          <p:spTgt spid="13365"/>
                                        </p:tgtEl>
                                        <p:attrNameLst>
                                          <p:attrName>ppt_x</p:attrName>
                                        </p:attrNameLst>
                                      </p:cBhvr>
                                      <p:tavLst>
                                        <p:tav tm="0">
                                          <p:val>
                                            <p:strVal val="#ppt_x"/>
                                          </p:val>
                                        </p:tav>
                                        <p:tav tm="100000">
                                          <p:val>
                                            <p:strVal val="#ppt_x"/>
                                          </p:val>
                                        </p:tav>
                                      </p:tavLst>
                                    </p:anim>
                                    <p:anim calcmode="lin" valueType="num">
                                      <p:cBhvr>
                                        <p:cTn id="246" dur="1000" fill="hold"/>
                                        <p:tgtEl>
                                          <p:spTgt spid="13365"/>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13366"/>
                                        </p:tgtEl>
                                        <p:attrNameLst>
                                          <p:attrName>style.visibility</p:attrName>
                                        </p:attrNameLst>
                                      </p:cBhvr>
                                      <p:to>
                                        <p:strVal val="visible"/>
                                      </p:to>
                                    </p:set>
                                    <p:animEffect transition="in" filter="fade">
                                      <p:cBhvr>
                                        <p:cTn id="249" dur="1000"/>
                                        <p:tgtEl>
                                          <p:spTgt spid="13366"/>
                                        </p:tgtEl>
                                      </p:cBhvr>
                                    </p:animEffect>
                                    <p:anim calcmode="lin" valueType="num">
                                      <p:cBhvr>
                                        <p:cTn id="250" dur="1000" fill="hold"/>
                                        <p:tgtEl>
                                          <p:spTgt spid="13366"/>
                                        </p:tgtEl>
                                        <p:attrNameLst>
                                          <p:attrName>ppt_x</p:attrName>
                                        </p:attrNameLst>
                                      </p:cBhvr>
                                      <p:tavLst>
                                        <p:tav tm="0">
                                          <p:val>
                                            <p:strVal val="#ppt_x"/>
                                          </p:val>
                                        </p:tav>
                                        <p:tav tm="100000">
                                          <p:val>
                                            <p:strVal val="#ppt_x"/>
                                          </p:val>
                                        </p:tav>
                                      </p:tavLst>
                                    </p:anim>
                                    <p:anim calcmode="lin" valueType="num">
                                      <p:cBhvr>
                                        <p:cTn id="251" dur="1000" fill="hold"/>
                                        <p:tgtEl>
                                          <p:spTgt spid="13366"/>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13367"/>
                                        </p:tgtEl>
                                        <p:attrNameLst>
                                          <p:attrName>style.visibility</p:attrName>
                                        </p:attrNameLst>
                                      </p:cBhvr>
                                      <p:to>
                                        <p:strVal val="visible"/>
                                      </p:to>
                                    </p:set>
                                    <p:animEffect transition="in" filter="fade">
                                      <p:cBhvr>
                                        <p:cTn id="254" dur="1000"/>
                                        <p:tgtEl>
                                          <p:spTgt spid="13367"/>
                                        </p:tgtEl>
                                      </p:cBhvr>
                                    </p:animEffect>
                                    <p:anim calcmode="lin" valueType="num">
                                      <p:cBhvr>
                                        <p:cTn id="255" dur="1000" fill="hold"/>
                                        <p:tgtEl>
                                          <p:spTgt spid="13367"/>
                                        </p:tgtEl>
                                        <p:attrNameLst>
                                          <p:attrName>ppt_x</p:attrName>
                                        </p:attrNameLst>
                                      </p:cBhvr>
                                      <p:tavLst>
                                        <p:tav tm="0">
                                          <p:val>
                                            <p:strVal val="#ppt_x"/>
                                          </p:val>
                                        </p:tav>
                                        <p:tav tm="100000">
                                          <p:val>
                                            <p:strVal val="#ppt_x"/>
                                          </p:val>
                                        </p:tav>
                                      </p:tavLst>
                                    </p:anim>
                                    <p:anim calcmode="lin" valueType="num">
                                      <p:cBhvr>
                                        <p:cTn id="256" dur="1000" fill="hold"/>
                                        <p:tgtEl>
                                          <p:spTgt spid="13367"/>
                                        </p:tgtEl>
                                        <p:attrNameLst>
                                          <p:attrName>ppt_y</p:attrName>
                                        </p:attrNameLst>
                                      </p:cBhvr>
                                      <p:tavLst>
                                        <p:tav tm="0">
                                          <p:val>
                                            <p:strVal val="#ppt_y+.1"/>
                                          </p:val>
                                        </p:tav>
                                        <p:tav tm="100000">
                                          <p:val>
                                            <p:strVal val="#ppt_y"/>
                                          </p:val>
                                        </p:tav>
                                      </p:tavLst>
                                    </p:anim>
                                  </p:childTnLst>
                                </p:cTn>
                              </p:par>
                              <p:par>
                                <p:cTn id="257" presetID="42" presetClass="entr" presetSubtype="0" fill="hold" grpId="0" nodeType="withEffect">
                                  <p:stCondLst>
                                    <p:cond delay="0"/>
                                  </p:stCondLst>
                                  <p:childTnLst>
                                    <p:set>
                                      <p:cBhvr>
                                        <p:cTn id="258" dur="1" fill="hold">
                                          <p:stCondLst>
                                            <p:cond delay="0"/>
                                          </p:stCondLst>
                                        </p:cTn>
                                        <p:tgtEl>
                                          <p:spTgt spid="13368"/>
                                        </p:tgtEl>
                                        <p:attrNameLst>
                                          <p:attrName>style.visibility</p:attrName>
                                        </p:attrNameLst>
                                      </p:cBhvr>
                                      <p:to>
                                        <p:strVal val="visible"/>
                                      </p:to>
                                    </p:set>
                                    <p:animEffect transition="in" filter="fade">
                                      <p:cBhvr>
                                        <p:cTn id="259" dur="1000"/>
                                        <p:tgtEl>
                                          <p:spTgt spid="13368"/>
                                        </p:tgtEl>
                                      </p:cBhvr>
                                    </p:animEffect>
                                    <p:anim calcmode="lin" valueType="num">
                                      <p:cBhvr>
                                        <p:cTn id="260" dur="1000" fill="hold"/>
                                        <p:tgtEl>
                                          <p:spTgt spid="13368"/>
                                        </p:tgtEl>
                                        <p:attrNameLst>
                                          <p:attrName>ppt_x</p:attrName>
                                        </p:attrNameLst>
                                      </p:cBhvr>
                                      <p:tavLst>
                                        <p:tav tm="0">
                                          <p:val>
                                            <p:strVal val="#ppt_x"/>
                                          </p:val>
                                        </p:tav>
                                        <p:tav tm="100000">
                                          <p:val>
                                            <p:strVal val="#ppt_x"/>
                                          </p:val>
                                        </p:tav>
                                      </p:tavLst>
                                    </p:anim>
                                    <p:anim calcmode="lin" valueType="num">
                                      <p:cBhvr>
                                        <p:cTn id="261" dur="1000" fill="hold"/>
                                        <p:tgtEl>
                                          <p:spTgt spid="13368"/>
                                        </p:tgtEl>
                                        <p:attrNameLst>
                                          <p:attrName>ppt_y</p:attrName>
                                        </p:attrNameLst>
                                      </p:cBhvr>
                                      <p:tavLst>
                                        <p:tav tm="0">
                                          <p:val>
                                            <p:strVal val="#ppt_y+.1"/>
                                          </p:val>
                                        </p:tav>
                                        <p:tav tm="100000">
                                          <p:val>
                                            <p:strVal val="#ppt_y"/>
                                          </p:val>
                                        </p:tav>
                                      </p:tavLst>
                                    </p:anim>
                                  </p:childTnLst>
                                </p:cTn>
                              </p:par>
                            </p:childTnLst>
                          </p:cTn>
                        </p:par>
                        <p:par>
                          <p:cTn id="262" fill="hold">
                            <p:stCondLst>
                              <p:cond delay="15000"/>
                            </p:stCondLst>
                            <p:childTnLst>
                              <p:par>
                                <p:cTn id="263" presetID="21" presetClass="entr" presetSubtype="1" fill="hold" grpId="0" nodeType="afterEffect">
                                  <p:stCondLst>
                                    <p:cond delay="0"/>
                                  </p:stCondLst>
                                  <p:childTnLst>
                                    <p:set>
                                      <p:cBhvr>
                                        <p:cTn id="264" dur="1" fill="hold">
                                          <p:stCondLst>
                                            <p:cond delay="0"/>
                                          </p:stCondLst>
                                        </p:cTn>
                                        <p:tgtEl>
                                          <p:spTgt spid="4"/>
                                        </p:tgtEl>
                                        <p:attrNameLst>
                                          <p:attrName>style.visibility</p:attrName>
                                        </p:attrNameLst>
                                      </p:cBhvr>
                                      <p:to>
                                        <p:strVal val="visible"/>
                                      </p:to>
                                    </p:set>
                                    <p:animEffect transition="in" filter="wheel(1)">
                                      <p:cBhvr>
                                        <p:cTn id="265" dur="2000"/>
                                        <p:tgtEl>
                                          <p:spTgt spid="4"/>
                                        </p:tgtEl>
                                      </p:cBhvr>
                                    </p:animEffect>
                                  </p:childTnLst>
                                </p:cTn>
                              </p:par>
                            </p:childTnLst>
                          </p:cTn>
                        </p:par>
                        <p:par>
                          <p:cTn id="266" fill="hold">
                            <p:stCondLst>
                              <p:cond delay="17000"/>
                            </p:stCondLst>
                            <p:childTnLst>
                              <p:par>
                                <p:cTn id="267" presetID="15" presetClass="entr" presetSubtype="0" fill="hold" nodeType="afterEffect">
                                  <p:stCondLst>
                                    <p:cond delay="0"/>
                                  </p:stCondLst>
                                  <p:childTnLst>
                                    <p:set>
                                      <p:cBhvr>
                                        <p:cTn id="268" dur="1" fill="hold">
                                          <p:stCondLst>
                                            <p:cond delay="0"/>
                                          </p:stCondLst>
                                        </p:cTn>
                                        <p:tgtEl>
                                          <p:spTgt spid="13387"/>
                                        </p:tgtEl>
                                        <p:attrNameLst>
                                          <p:attrName>style.visibility</p:attrName>
                                        </p:attrNameLst>
                                      </p:cBhvr>
                                      <p:to>
                                        <p:strVal val="visible"/>
                                      </p:to>
                                    </p:set>
                                    <p:anim calcmode="lin" valueType="num">
                                      <p:cBhvr>
                                        <p:cTn id="269" dur="1000" fill="hold"/>
                                        <p:tgtEl>
                                          <p:spTgt spid="13387"/>
                                        </p:tgtEl>
                                        <p:attrNameLst>
                                          <p:attrName>ppt_w</p:attrName>
                                        </p:attrNameLst>
                                      </p:cBhvr>
                                      <p:tavLst>
                                        <p:tav tm="0">
                                          <p:val>
                                            <p:fltVal val="0"/>
                                          </p:val>
                                        </p:tav>
                                        <p:tav tm="100000">
                                          <p:val>
                                            <p:strVal val="#ppt_w"/>
                                          </p:val>
                                        </p:tav>
                                      </p:tavLst>
                                    </p:anim>
                                    <p:anim calcmode="lin" valueType="num">
                                      <p:cBhvr>
                                        <p:cTn id="270" dur="1000" fill="hold"/>
                                        <p:tgtEl>
                                          <p:spTgt spid="13387"/>
                                        </p:tgtEl>
                                        <p:attrNameLst>
                                          <p:attrName>ppt_h</p:attrName>
                                        </p:attrNameLst>
                                      </p:cBhvr>
                                      <p:tavLst>
                                        <p:tav tm="0">
                                          <p:val>
                                            <p:fltVal val="0"/>
                                          </p:val>
                                        </p:tav>
                                        <p:tav tm="100000">
                                          <p:val>
                                            <p:strVal val="#ppt_h"/>
                                          </p:val>
                                        </p:tav>
                                      </p:tavLst>
                                    </p:anim>
                                    <p:anim calcmode="lin" valueType="num">
                                      <p:cBhvr>
                                        <p:cTn id="271" dur="1000" fill="hold"/>
                                        <p:tgtEl>
                                          <p:spTgt spid="13387"/>
                                        </p:tgtEl>
                                        <p:attrNameLst>
                                          <p:attrName>ppt_x</p:attrName>
                                        </p:attrNameLst>
                                      </p:cBhvr>
                                      <p:tavLst>
                                        <p:tav tm="0" fmla="#ppt_x+(cos(-2*pi*(1-$))*-#ppt_x-sin(-2*pi*(1-$))*(1-#ppt_y))*(1-$)">
                                          <p:val>
                                            <p:fltVal val="0"/>
                                          </p:val>
                                        </p:tav>
                                        <p:tav tm="100000">
                                          <p:val>
                                            <p:fltVal val="1"/>
                                          </p:val>
                                        </p:tav>
                                      </p:tavLst>
                                    </p:anim>
                                    <p:anim calcmode="lin" valueType="num">
                                      <p:cBhvr>
                                        <p:cTn id="272" dur="1000" fill="hold"/>
                                        <p:tgtEl>
                                          <p:spTgt spid="13387"/>
                                        </p:tgtEl>
                                        <p:attrNameLst>
                                          <p:attrName>ppt_y</p:attrName>
                                        </p:attrNameLst>
                                      </p:cBhvr>
                                      <p:tavLst>
                                        <p:tav tm="0" fmla="#ppt_y+(sin(-2*pi*(1-$))*-#ppt_x+cos(-2*pi*(1-$))*(1-#ppt_y))*(1-$)">
                                          <p:val>
                                            <p:fltVal val="0"/>
                                          </p:val>
                                        </p:tav>
                                        <p:tav tm="100000">
                                          <p:val>
                                            <p:fltVal val="1"/>
                                          </p:val>
                                        </p:tav>
                                      </p:tavLst>
                                    </p:anim>
                                  </p:childTnLst>
                                </p:cTn>
                              </p:par>
                            </p:childTnLst>
                          </p:cTn>
                        </p:par>
                        <p:par>
                          <p:cTn id="273" fill="hold">
                            <p:stCondLst>
                              <p:cond delay="18000"/>
                            </p:stCondLst>
                            <p:childTnLst>
                              <p:par>
                                <p:cTn id="274" presetID="2" presetClass="entr" presetSubtype="8" fill="hold" grpId="0" nodeType="afterEffect">
                                  <p:stCondLst>
                                    <p:cond delay="0"/>
                                  </p:stCondLst>
                                  <p:childTnLst>
                                    <p:set>
                                      <p:cBhvr>
                                        <p:cTn id="275" dur="1" fill="hold">
                                          <p:stCondLst>
                                            <p:cond delay="0"/>
                                          </p:stCondLst>
                                        </p:cTn>
                                        <p:tgtEl>
                                          <p:spTgt spid="13372"/>
                                        </p:tgtEl>
                                        <p:attrNameLst>
                                          <p:attrName>style.visibility</p:attrName>
                                        </p:attrNameLst>
                                      </p:cBhvr>
                                      <p:to>
                                        <p:strVal val="visible"/>
                                      </p:to>
                                    </p:set>
                                    <p:anim calcmode="lin" valueType="num">
                                      <p:cBhvr additive="base">
                                        <p:cTn id="276" dur="500" fill="hold"/>
                                        <p:tgtEl>
                                          <p:spTgt spid="13372"/>
                                        </p:tgtEl>
                                        <p:attrNameLst>
                                          <p:attrName>ppt_x</p:attrName>
                                        </p:attrNameLst>
                                      </p:cBhvr>
                                      <p:tavLst>
                                        <p:tav tm="0">
                                          <p:val>
                                            <p:strVal val="0-#ppt_w/2"/>
                                          </p:val>
                                        </p:tav>
                                        <p:tav tm="100000">
                                          <p:val>
                                            <p:strVal val="#ppt_x"/>
                                          </p:val>
                                        </p:tav>
                                      </p:tavLst>
                                    </p:anim>
                                    <p:anim calcmode="lin" valueType="num">
                                      <p:cBhvr additive="base">
                                        <p:cTn id="277" dur="500" fill="hold"/>
                                        <p:tgtEl>
                                          <p:spTgt spid="13372"/>
                                        </p:tgtEl>
                                        <p:attrNameLst>
                                          <p:attrName>ppt_y</p:attrName>
                                        </p:attrNameLst>
                                      </p:cBhvr>
                                      <p:tavLst>
                                        <p:tav tm="0">
                                          <p:val>
                                            <p:strVal val="#ppt_y"/>
                                          </p:val>
                                        </p:tav>
                                        <p:tav tm="100000">
                                          <p:val>
                                            <p:strVal val="#ppt_y"/>
                                          </p:val>
                                        </p:tav>
                                      </p:tavLst>
                                    </p:anim>
                                  </p:childTnLst>
                                </p:cTn>
                              </p:par>
                              <p:par>
                                <p:cTn id="278" presetID="2" presetClass="entr" presetSubtype="8" fill="hold" grpId="0" nodeType="withEffect">
                                  <p:stCondLst>
                                    <p:cond delay="0"/>
                                  </p:stCondLst>
                                  <p:childTnLst>
                                    <p:set>
                                      <p:cBhvr>
                                        <p:cTn id="279" dur="1" fill="hold">
                                          <p:stCondLst>
                                            <p:cond delay="0"/>
                                          </p:stCondLst>
                                        </p:cTn>
                                        <p:tgtEl>
                                          <p:spTgt spid="13373"/>
                                        </p:tgtEl>
                                        <p:attrNameLst>
                                          <p:attrName>style.visibility</p:attrName>
                                        </p:attrNameLst>
                                      </p:cBhvr>
                                      <p:to>
                                        <p:strVal val="visible"/>
                                      </p:to>
                                    </p:set>
                                    <p:anim calcmode="lin" valueType="num">
                                      <p:cBhvr additive="base">
                                        <p:cTn id="280" dur="500" fill="hold"/>
                                        <p:tgtEl>
                                          <p:spTgt spid="13373"/>
                                        </p:tgtEl>
                                        <p:attrNameLst>
                                          <p:attrName>ppt_x</p:attrName>
                                        </p:attrNameLst>
                                      </p:cBhvr>
                                      <p:tavLst>
                                        <p:tav tm="0">
                                          <p:val>
                                            <p:strVal val="0-#ppt_w/2"/>
                                          </p:val>
                                        </p:tav>
                                        <p:tav tm="100000">
                                          <p:val>
                                            <p:strVal val="#ppt_x"/>
                                          </p:val>
                                        </p:tav>
                                      </p:tavLst>
                                    </p:anim>
                                    <p:anim calcmode="lin" valueType="num">
                                      <p:cBhvr additive="base">
                                        <p:cTn id="281" dur="500" fill="hold"/>
                                        <p:tgtEl>
                                          <p:spTgt spid="13373"/>
                                        </p:tgtEl>
                                        <p:attrNameLst>
                                          <p:attrName>ppt_y</p:attrName>
                                        </p:attrNameLst>
                                      </p:cBhvr>
                                      <p:tavLst>
                                        <p:tav tm="0">
                                          <p:val>
                                            <p:strVal val="#ppt_y"/>
                                          </p:val>
                                        </p:tav>
                                        <p:tav tm="100000">
                                          <p:val>
                                            <p:strVal val="#ppt_y"/>
                                          </p:val>
                                        </p:tav>
                                      </p:tavLst>
                                    </p:anim>
                                  </p:childTnLst>
                                </p:cTn>
                              </p:par>
                            </p:childTnLst>
                          </p:cTn>
                        </p:par>
                        <p:par>
                          <p:cTn id="282" fill="hold">
                            <p:stCondLst>
                              <p:cond delay="18500"/>
                            </p:stCondLst>
                            <p:childTnLst>
                              <p:par>
                                <p:cTn id="283" presetID="42" presetClass="entr" presetSubtype="0" fill="hold" grpId="0" nodeType="afterEffect">
                                  <p:stCondLst>
                                    <p:cond delay="0"/>
                                  </p:stCondLst>
                                  <p:childTnLst>
                                    <p:set>
                                      <p:cBhvr>
                                        <p:cTn id="284" dur="1" fill="hold">
                                          <p:stCondLst>
                                            <p:cond delay="0"/>
                                          </p:stCondLst>
                                        </p:cTn>
                                        <p:tgtEl>
                                          <p:spTgt spid="13374"/>
                                        </p:tgtEl>
                                        <p:attrNameLst>
                                          <p:attrName>style.visibility</p:attrName>
                                        </p:attrNameLst>
                                      </p:cBhvr>
                                      <p:to>
                                        <p:strVal val="visible"/>
                                      </p:to>
                                    </p:set>
                                    <p:animEffect transition="in" filter="fade">
                                      <p:cBhvr>
                                        <p:cTn id="285" dur="1000"/>
                                        <p:tgtEl>
                                          <p:spTgt spid="13374"/>
                                        </p:tgtEl>
                                      </p:cBhvr>
                                    </p:animEffect>
                                    <p:anim calcmode="lin" valueType="num">
                                      <p:cBhvr>
                                        <p:cTn id="286" dur="1000" fill="hold"/>
                                        <p:tgtEl>
                                          <p:spTgt spid="13374"/>
                                        </p:tgtEl>
                                        <p:attrNameLst>
                                          <p:attrName>ppt_x</p:attrName>
                                        </p:attrNameLst>
                                      </p:cBhvr>
                                      <p:tavLst>
                                        <p:tav tm="0">
                                          <p:val>
                                            <p:strVal val="#ppt_x"/>
                                          </p:val>
                                        </p:tav>
                                        <p:tav tm="100000">
                                          <p:val>
                                            <p:strVal val="#ppt_x"/>
                                          </p:val>
                                        </p:tav>
                                      </p:tavLst>
                                    </p:anim>
                                    <p:anim calcmode="lin" valueType="num">
                                      <p:cBhvr>
                                        <p:cTn id="287" dur="1000" fill="hold"/>
                                        <p:tgtEl>
                                          <p:spTgt spid="13374"/>
                                        </p:tgtEl>
                                        <p:attrNameLst>
                                          <p:attrName>ppt_y</p:attrName>
                                        </p:attrNameLst>
                                      </p:cBhvr>
                                      <p:tavLst>
                                        <p:tav tm="0">
                                          <p:val>
                                            <p:strVal val="#ppt_y+.1"/>
                                          </p:val>
                                        </p:tav>
                                        <p:tav tm="100000">
                                          <p:val>
                                            <p:strVal val="#ppt_y"/>
                                          </p:val>
                                        </p:tav>
                                      </p:tavLst>
                                    </p:anim>
                                  </p:childTnLst>
                                </p:cTn>
                              </p:par>
                              <p:par>
                                <p:cTn id="288" presetID="42" presetClass="entr" presetSubtype="0" fill="hold" grpId="0" nodeType="withEffect">
                                  <p:stCondLst>
                                    <p:cond delay="0"/>
                                  </p:stCondLst>
                                  <p:childTnLst>
                                    <p:set>
                                      <p:cBhvr>
                                        <p:cTn id="289" dur="1" fill="hold">
                                          <p:stCondLst>
                                            <p:cond delay="0"/>
                                          </p:stCondLst>
                                        </p:cTn>
                                        <p:tgtEl>
                                          <p:spTgt spid="13375"/>
                                        </p:tgtEl>
                                        <p:attrNameLst>
                                          <p:attrName>style.visibility</p:attrName>
                                        </p:attrNameLst>
                                      </p:cBhvr>
                                      <p:to>
                                        <p:strVal val="visible"/>
                                      </p:to>
                                    </p:set>
                                    <p:animEffect transition="in" filter="fade">
                                      <p:cBhvr>
                                        <p:cTn id="290" dur="1000"/>
                                        <p:tgtEl>
                                          <p:spTgt spid="13375"/>
                                        </p:tgtEl>
                                      </p:cBhvr>
                                    </p:animEffect>
                                    <p:anim calcmode="lin" valueType="num">
                                      <p:cBhvr>
                                        <p:cTn id="291" dur="1000" fill="hold"/>
                                        <p:tgtEl>
                                          <p:spTgt spid="13375"/>
                                        </p:tgtEl>
                                        <p:attrNameLst>
                                          <p:attrName>ppt_x</p:attrName>
                                        </p:attrNameLst>
                                      </p:cBhvr>
                                      <p:tavLst>
                                        <p:tav tm="0">
                                          <p:val>
                                            <p:strVal val="#ppt_x"/>
                                          </p:val>
                                        </p:tav>
                                        <p:tav tm="100000">
                                          <p:val>
                                            <p:strVal val="#ppt_x"/>
                                          </p:val>
                                        </p:tav>
                                      </p:tavLst>
                                    </p:anim>
                                    <p:anim calcmode="lin" valueType="num">
                                      <p:cBhvr>
                                        <p:cTn id="292" dur="1000" fill="hold"/>
                                        <p:tgtEl>
                                          <p:spTgt spid="13375"/>
                                        </p:tgtEl>
                                        <p:attrNameLst>
                                          <p:attrName>ppt_y</p:attrName>
                                        </p:attrNameLst>
                                      </p:cBhvr>
                                      <p:tavLst>
                                        <p:tav tm="0">
                                          <p:val>
                                            <p:strVal val="#ppt_y+.1"/>
                                          </p:val>
                                        </p:tav>
                                        <p:tav tm="100000">
                                          <p:val>
                                            <p:strVal val="#ppt_y"/>
                                          </p:val>
                                        </p:tav>
                                      </p:tavLst>
                                    </p:anim>
                                  </p:childTnLst>
                                </p:cTn>
                              </p:par>
                              <p:par>
                                <p:cTn id="293" presetID="42" presetClass="entr" presetSubtype="0" fill="hold" grpId="0" nodeType="withEffect">
                                  <p:stCondLst>
                                    <p:cond delay="0"/>
                                  </p:stCondLst>
                                  <p:childTnLst>
                                    <p:set>
                                      <p:cBhvr>
                                        <p:cTn id="294" dur="1" fill="hold">
                                          <p:stCondLst>
                                            <p:cond delay="0"/>
                                          </p:stCondLst>
                                        </p:cTn>
                                        <p:tgtEl>
                                          <p:spTgt spid="13376"/>
                                        </p:tgtEl>
                                        <p:attrNameLst>
                                          <p:attrName>style.visibility</p:attrName>
                                        </p:attrNameLst>
                                      </p:cBhvr>
                                      <p:to>
                                        <p:strVal val="visible"/>
                                      </p:to>
                                    </p:set>
                                    <p:animEffect transition="in" filter="fade">
                                      <p:cBhvr>
                                        <p:cTn id="295" dur="1000"/>
                                        <p:tgtEl>
                                          <p:spTgt spid="13376"/>
                                        </p:tgtEl>
                                      </p:cBhvr>
                                    </p:animEffect>
                                    <p:anim calcmode="lin" valueType="num">
                                      <p:cBhvr>
                                        <p:cTn id="296" dur="1000" fill="hold"/>
                                        <p:tgtEl>
                                          <p:spTgt spid="13376"/>
                                        </p:tgtEl>
                                        <p:attrNameLst>
                                          <p:attrName>ppt_x</p:attrName>
                                        </p:attrNameLst>
                                      </p:cBhvr>
                                      <p:tavLst>
                                        <p:tav tm="0">
                                          <p:val>
                                            <p:strVal val="#ppt_x"/>
                                          </p:val>
                                        </p:tav>
                                        <p:tav tm="100000">
                                          <p:val>
                                            <p:strVal val="#ppt_x"/>
                                          </p:val>
                                        </p:tav>
                                      </p:tavLst>
                                    </p:anim>
                                    <p:anim calcmode="lin" valueType="num">
                                      <p:cBhvr>
                                        <p:cTn id="297" dur="1000" fill="hold"/>
                                        <p:tgtEl>
                                          <p:spTgt spid="13376"/>
                                        </p:tgtEl>
                                        <p:attrNameLst>
                                          <p:attrName>ppt_y</p:attrName>
                                        </p:attrNameLst>
                                      </p:cBhvr>
                                      <p:tavLst>
                                        <p:tav tm="0">
                                          <p:val>
                                            <p:strVal val="#ppt_y+.1"/>
                                          </p:val>
                                        </p:tav>
                                        <p:tav tm="100000">
                                          <p:val>
                                            <p:strVal val="#ppt_y"/>
                                          </p:val>
                                        </p:tav>
                                      </p:tavLst>
                                    </p:anim>
                                  </p:childTnLst>
                                </p:cTn>
                              </p:par>
                              <p:par>
                                <p:cTn id="298" presetID="42" presetClass="entr" presetSubtype="0" fill="hold" grpId="0" nodeType="withEffect">
                                  <p:stCondLst>
                                    <p:cond delay="0"/>
                                  </p:stCondLst>
                                  <p:childTnLst>
                                    <p:set>
                                      <p:cBhvr>
                                        <p:cTn id="299" dur="1" fill="hold">
                                          <p:stCondLst>
                                            <p:cond delay="0"/>
                                          </p:stCondLst>
                                        </p:cTn>
                                        <p:tgtEl>
                                          <p:spTgt spid="13377"/>
                                        </p:tgtEl>
                                        <p:attrNameLst>
                                          <p:attrName>style.visibility</p:attrName>
                                        </p:attrNameLst>
                                      </p:cBhvr>
                                      <p:to>
                                        <p:strVal val="visible"/>
                                      </p:to>
                                    </p:set>
                                    <p:animEffect transition="in" filter="fade">
                                      <p:cBhvr>
                                        <p:cTn id="300" dur="1000"/>
                                        <p:tgtEl>
                                          <p:spTgt spid="13377"/>
                                        </p:tgtEl>
                                      </p:cBhvr>
                                    </p:animEffect>
                                    <p:anim calcmode="lin" valueType="num">
                                      <p:cBhvr>
                                        <p:cTn id="301" dur="1000" fill="hold"/>
                                        <p:tgtEl>
                                          <p:spTgt spid="13377"/>
                                        </p:tgtEl>
                                        <p:attrNameLst>
                                          <p:attrName>ppt_x</p:attrName>
                                        </p:attrNameLst>
                                      </p:cBhvr>
                                      <p:tavLst>
                                        <p:tav tm="0">
                                          <p:val>
                                            <p:strVal val="#ppt_x"/>
                                          </p:val>
                                        </p:tav>
                                        <p:tav tm="100000">
                                          <p:val>
                                            <p:strVal val="#ppt_x"/>
                                          </p:val>
                                        </p:tav>
                                      </p:tavLst>
                                    </p:anim>
                                    <p:anim calcmode="lin" valueType="num">
                                      <p:cBhvr>
                                        <p:cTn id="302" dur="1000" fill="hold"/>
                                        <p:tgtEl>
                                          <p:spTgt spid="13377"/>
                                        </p:tgtEl>
                                        <p:attrNameLst>
                                          <p:attrName>ppt_y</p:attrName>
                                        </p:attrNameLst>
                                      </p:cBhvr>
                                      <p:tavLst>
                                        <p:tav tm="0">
                                          <p:val>
                                            <p:strVal val="#ppt_y+.1"/>
                                          </p:val>
                                        </p:tav>
                                        <p:tav tm="100000">
                                          <p:val>
                                            <p:strVal val="#ppt_y"/>
                                          </p:val>
                                        </p:tav>
                                      </p:tavLst>
                                    </p:anim>
                                  </p:childTnLst>
                                </p:cTn>
                              </p:par>
                              <p:par>
                                <p:cTn id="303" presetID="42" presetClass="entr" presetSubtype="0" fill="hold" grpId="0" nodeType="withEffect">
                                  <p:stCondLst>
                                    <p:cond delay="0"/>
                                  </p:stCondLst>
                                  <p:childTnLst>
                                    <p:set>
                                      <p:cBhvr>
                                        <p:cTn id="304" dur="1" fill="hold">
                                          <p:stCondLst>
                                            <p:cond delay="0"/>
                                          </p:stCondLst>
                                        </p:cTn>
                                        <p:tgtEl>
                                          <p:spTgt spid="13378"/>
                                        </p:tgtEl>
                                        <p:attrNameLst>
                                          <p:attrName>style.visibility</p:attrName>
                                        </p:attrNameLst>
                                      </p:cBhvr>
                                      <p:to>
                                        <p:strVal val="visible"/>
                                      </p:to>
                                    </p:set>
                                    <p:animEffect transition="in" filter="fade">
                                      <p:cBhvr>
                                        <p:cTn id="305" dur="1000"/>
                                        <p:tgtEl>
                                          <p:spTgt spid="13378"/>
                                        </p:tgtEl>
                                      </p:cBhvr>
                                    </p:animEffect>
                                    <p:anim calcmode="lin" valueType="num">
                                      <p:cBhvr>
                                        <p:cTn id="306" dur="1000" fill="hold"/>
                                        <p:tgtEl>
                                          <p:spTgt spid="13378"/>
                                        </p:tgtEl>
                                        <p:attrNameLst>
                                          <p:attrName>ppt_x</p:attrName>
                                        </p:attrNameLst>
                                      </p:cBhvr>
                                      <p:tavLst>
                                        <p:tav tm="0">
                                          <p:val>
                                            <p:strVal val="#ppt_x"/>
                                          </p:val>
                                        </p:tav>
                                        <p:tav tm="100000">
                                          <p:val>
                                            <p:strVal val="#ppt_x"/>
                                          </p:val>
                                        </p:tav>
                                      </p:tavLst>
                                    </p:anim>
                                    <p:anim calcmode="lin" valueType="num">
                                      <p:cBhvr>
                                        <p:cTn id="307" dur="1000" fill="hold"/>
                                        <p:tgtEl>
                                          <p:spTgt spid="13378"/>
                                        </p:tgtEl>
                                        <p:attrNameLst>
                                          <p:attrName>ppt_y</p:attrName>
                                        </p:attrNameLst>
                                      </p:cBhvr>
                                      <p:tavLst>
                                        <p:tav tm="0">
                                          <p:val>
                                            <p:strVal val="#ppt_y+.1"/>
                                          </p:val>
                                        </p:tav>
                                        <p:tav tm="100000">
                                          <p:val>
                                            <p:strVal val="#ppt_y"/>
                                          </p:val>
                                        </p:tav>
                                      </p:tavLst>
                                    </p:anim>
                                  </p:childTnLst>
                                </p:cTn>
                              </p:par>
                              <p:par>
                                <p:cTn id="308" presetID="42" presetClass="entr" presetSubtype="0" fill="hold" grpId="0" nodeType="withEffect">
                                  <p:stCondLst>
                                    <p:cond delay="0"/>
                                  </p:stCondLst>
                                  <p:childTnLst>
                                    <p:set>
                                      <p:cBhvr>
                                        <p:cTn id="309" dur="1" fill="hold">
                                          <p:stCondLst>
                                            <p:cond delay="0"/>
                                          </p:stCondLst>
                                        </p:cTn>
                                        <p:tgtEl>
                                          <p:spTgt spid="13379"/>
                                        </p:tgtEl>
                                        <p:attrNameLst>
                                          <p:attrName>style.visibility</p:attrName>
                                        </p:attrNameLst>
                                      </p:cBhvr>
                                      <p:to>
                                        <p:strVal val="visible"/>
                                      </p:to>
                                    </p:set>
                                    <p:animEffect transition="in" filter="fade">
                                      <p:cBhvr>
                                        <p:cTn id="310" dur="1000"/>
                                        <p:tgtEl>
                                          <p:spTgt spid="13379"/>
                                        </p:tgtEl>
                                      </p:cBhvr>
                                    </p:animEffect>
                                    <p:anim calcmode="lin" valueType="num">
                                      <p:cBhvr>
                                        <p:cTn id="311" dur="1000" fill="hold"/>
                                        <p:tgtEl>
                                          <p:spTgt spid="13379"/>
                                        </p:tgtEl>
                                        <p:attrNameLst>
                                          <p:attrName>ppt_x</p:attrName>
                                        </p:attrNameLst>
                                      </p:cBhvr>
                                      <p:tavLst>
                                        <p:tav tm="0">
                                          <p:val>
                                            <p:strVal val="#ppt_x"/>
                                          </p:val>
                                        </p:tav>
                                        <p:tav tm="100000">
                                          <p:val>
                                            <p:strVal val="#ppt_x"/>
                                          </p:val>
                                        </p:tav>
                                      </p:tavLst>
                                    </p:anim>
                                    <p:anim calcmode="lin" valueType="num">
                                      <p:cBhvr>
                                        <p:cTn id="312" dur="1000" fill="hold"/>
                                        <p:tgtEl>
                                          <p:spTgt spid="13379"/>
                                        </p:tgtEl>
                                        <p:attrNameLst>
                                          <p:attrName>ppt_y</p:attrName>
                                        </p:attrNameLst>
                                      </p:cBhvr>
                                      <p:tavLst>
                                        <p:tav tm="0">
                                          <p:val>
                                            <p:strVal val="#ppt_y+.1"/>
                                          </p:val>
                                        </p:tav>
                                        <p:tav tm="100000">
                                          <p:val>
                                            <p:strVal val="#ppt_y"/>
                                          </p:val>
                                        </p:tav>
                                      </p:tavLst>
                                    </p:anim>
                                  </p:childTnLst>
                                </p:cTn>
                              </p:par>
                              <p:par>
                                <p:cTn id="313" presetID="42" presetClass="entr" presetSubtype="0" fill="hold" grpId="0" nodeType="withEffect">
                                  <p:stCondLst>
                                    <p:cond delay="0"/>
                                  </p:stCondLst>
                                  <p:childTnLst>
                                    <p:set>
                                      <p:cBhvr>
                                        <p:cTn id="314" dur="1" fill="hold">
                                          <p:stCondLst>
                                            <p:cond delay="0"/>
                                          </p:stCondLst>
                                        </p:cTn>
                                        <p:tgtEl>
                                          <p:spTgt spid="13380"/>
                                        </p:tgtEl>
                                        <p:attrNameLst>
                                          <p:attrName>style.visibility</p:attrName>
                                        </p:attrNameLst>
                                      </p:cBhvr>
                                      <p:to>
                                        <p:strVal val="visible"/>
                                      </p:to>
                                    </p:set>
                                    <p:animEffect transition="in" filter="fade">
                                      <p:cBhvr>
                                        <p:cTn id="315" dur="1000"/>
                                        <p:tgtEl>
                                          <p:spTgt spid="13380"/>
                                        </p:tgtEl>
                                      </p:cBhvr>
                                    </p:animEffect>
                                    <p:anim calcmode="lin" valueType="num">
                                      <p:cBhvr>
                                        <p:cTn id="316" dur="1000" fill="hold"/>
                                        <p:tgtEl>
                                          <p:spTgt spid="13380"/>
                                        </p:tgtEl>
                                        <p:attrNameLst>
                                          <p:attrName>ppt_x</p:attrName>
                                        </p:attrNameLst>
                                      </p:cBhvr>
                                      <p:tavLst>
                                        <p:tav tm="0">
                                          <p:val>
                                            <p:strVal val="#ppt_x"/>
                                          </p:val>
                                        </p:tav>
                                        <p:tav tm="100000">
                                          <p:val>
                                            <p:strVal val="#ppt_x"/>
                                          </p:val>
                                        </p:tav>
                                      </p:tavLst>
                                    </p:anim>
                                    <p:anim calcmode="lin" valueType="num">
                                      <p:cBhvr>
                                        <p:cTn id="317" dur="1000" fill="hold"/>
                                        <p:tgtEl>
                                          <p:spTgt spid="13380"/>
                                        </p:tgtEl>
                                        <p:attrNameLst>
                                          <p:attrName>ppt_y</p:attrName>
                                        </p:attrNameLst>
                                      </p:cBhvr>
                                      <p:tavLst>
                                        <p:tav tm="0">
                                          <p:val>
                                            <p:strVal val="#ppt_y+.1"/>
                                          </p:val>
                                        </p:tav>
                                        <p:tav tm="100000">
                                          <p:val>
                                            <p:strVal val="#ppt_y"/>
                                          </p:val>
                                        </p:tav>
                                      </p:tavLst>
                                    </p:anim>
                                  </p:childTnLst>
                                </p:cTn>
                              </p:par>
                              <p:par>
                                <p:cTn id="318" presetID="42" presetClass="entr" presetSubtype="0" fill="hold" grpId="0" nodeType="withEffect">
                                  <p:stCondLst>
                                    <p:cond delay="0"/>
                                  </p:stCondLst>
                                  <p:childTnLst>
                                    <p:set>
                                      <p:cBhvr>
                                        <p:cTn id="319" dur="1" fill="hold">
                                          <p:stCondLst>
                                            <p:cond delay="0"/>
                                          </p:stCondLst>
                                        </p:cTn>
                                        <p:tgtEl>
                                          <p:spTgt spid="13381"/>
                                        </p:tgtEl>
                                        <p:attrNameLst>
                                          <p:attrName>style.visibility</p:attrName>
                                        </p:attrNameLst>
                                      </p:cBhvr>
                                      <p:to>
                                        <p:strVal val="visible"/>
                                      </p:to>
                                    </p:set>
                                    <p:animEffect transition="in" filter="fade">
                                      <p:cBhvr>
                                        <p:cTn id="320" dur="1000"/>
                                        <p:tgtEl>
                                          <p:spTgt spid="13381"/>
                                        </p:tgtEl>
                                      </p:cBhvr>
                                    </p:animEffect>
                                    <p:anim calcmode="lin" valueType="num">
                                      <p:cBhvr>
                                        <p:cTn id="321" dur="1000" fill="hold"/>
                                        <p:tgtEl>
                                          <p:spTgt spid="13381"/>
                                        </p:tgtEl>
                                        <p:attrNameLst>
                                          <p:attrName>ppt_x</p:attrName>
                                        </p:attrNameLst>
                                      </p:cBhvr>
                                      <p:tavLst>
                                        <p:tav tm="0">
                                          <p:val>
                                            <p:strVal val="#ppt_x"/>
                                          </p:val>
                                        </p:tav>
                                        <p:tav tm="100000">
                                          <p:val>
                                            <p:strVal val="#ppt_x"/>
                                          </p:val>
                                        </p:tav>
                                      </p:tavLst>
                                    </p:anim>
                                    <p:anim calcmode="lin" valueType="num">
                                      <p:cBhvr>
                                        <p:cTn id="322" dur="1000" fill="hold"/>
                                        <p:tgtEl>
                                          <p:spTgt spid="13381"/>
                                        </p:tgtEl>
                                        <p:attrNameLst>
                                          <p:attrName>ppt_y</p:attrName>
                                        </p:attrNameLst>
                                      </p:cBhvr>
                                      <p:tavLst>
                                        <p:tav tm="0">
                                          <p:val>
                                            <p:strVal val="#ppt_y+.1"/>
                                          </p:val>
                                        </p:tav>
                                        <p:tav tm="100000">
                                          <p:val>
                                            <p:strVal val="#ppt_y"/>
                                          </p:val>
                                        </p:tav>
                                      </p:tavLst>
                                    </p:anim>
                                  </p:childTnLst>
                                </p:cTn>
                              </p:par>
                              <p:par>
                                <p:cTn id="323" presetID="42" presetClass="entr" presetSubtype="0" fill="hold" grpId="0" nodeType="withEffect">
                                  <p:stCondLst>
                                    <p:cond delay="0"/>
                                  </p:stCondLst>
                                  <p:childTnLst>
                                    <p:set>
                                      <p:cBhvr>
                                        <p:cTn id="324" dur="1" fill="hold">
                                          <p:stCondLst>
                                            <p:cond delay="0"/>
                                          </p:stCondLst>
                                        </p:cTn>
                                        <p:tgtEl>
                                          <p:spTgt spid="13382"/>
                                        </p:tgtEl>
                                        <p:attrNameLst>
                                          <p:attrName>style.visibility</p:attrName>
                                        </p:attrNameLst>
                                      </p:cBhvr>
                                      <p:to>
                                        <p:strVal val="visible"/>
                                      </p:to>
                                    </p:set>
                                    <p:animEffect transition="in" filter="fade">
                                      <p:cBhvr>
                                        <p:cTn id="325" dur="1000"/>
                                        <p:tgtEl>
                                          <p:spTgt spid="13382"/>
                                        </p:tgtEl>
                                      </p:cBhvr>
                                    </p:animEffect>
                                    <p:anim calcmode="lin" valueType="num">
                                      <p:cBhvr>
                                        <p:cTn id="326" dur="1000" fill="hold"/>
                                        <p:tgtEl>
                                          <p:spTgt spid="13382"/>
                                        </p:tgtEl>
                                        <p:attrNameLst>
                                          <p:attrName>ppt_x</p:attrName>
                                        </p:attrNameLst>
                                      </p:cBhvr>
                                      <p:tavLst>
                                        <p:tav tm="0">
                                          <p:val>
                                            <p:strVal val="#ppt_x"/>
                                          </p:val>
                                        </p:tav>
                                        <p:tav tm="100000">
                                          <p:val>
                                            <p:strVal val="#ppt_x"/>
                                          </p:val>
                                        </p:tav>
                                      </p:tavLst>
                                    </p:anim>
                                    <p:anim calcmode="lin" valueType="num">
                                      <p:cBhvr>
                                        <p:cTn id="327" dur="1000" fill="hold"/>
                                        <p:tgtEl>
                                          <p:spTgt spid="13382"/>
                                        </p:tgtEl>
                                        <p:attrNameLst>
                                          <p:attrName>ppt_y</p:attrName>
                                        </p:attrNameLst>
                                      </p:cBhvr>
                                      <p:tavLst>
                                        <p:tav tm="0">
                                          <p:val>
                                            <p:strVal val="#ppt_y+.1"/>
                                          </p:val>
                                        </p:tav>
                                        <p:tav tm="100000">
                                          <p:val>
                                            <p:strVal val="#ppt_y"/>
                                          </p:val>
                                        </p:tav>
                                      </p:tavLst>
                                    </p:anim>
                                  </p:childTnLst>
                                </p:cTn>
                              </p:par>
                              <p:par>
                                <p:cTn id="328" presetID="42" presetClass="entr" presetSubtype="0" fill="hold" grpId="0" nodeType="withEffect">
                                  <p:stCondLst>
                                    <p:cond delay="0"/>
                                  </p:stCondLst>
                                  <p:childTnLst>
                                    <p:set>
                                      <p:cBhvr>
                                        <p:cTn id="329" dur="1" fill="hold">
                                          <p:stCondLst>
                                            <p:cond delay="0"/>
                                          </p:stCondLst>
                                        </p:cTn>
                                        <p:tgtEl>
                                          <p:spTgt spid="13383"/>
                                        </p:tgtEl>
                                        <p:attrNameLst>
                                          <p:attrName>style.visibility</p:attrName>
                                        </p:attrNameLst>
                                      </p:cBhvr>
                                      <p:to>
                                        <p:strVal val="visible"/>
                                      </p:to>
                                    </p:set>
                                    <p:animEffect transition="in" filter="fade">
                                      <p:cBhvr>
                                        <p:cTn id="330" dur="1000"/>
                                        <p:tgtEl>
                                          <p:spTgt spid="13383"/>
                                        </p:tgtEl>
                                      </p:cBhvr>
                                    </p:animEffect>
                                    <p:anim calcmode="lin" valueType="num">
                                      <p:cBhvr>
                                        <p:cTn id="331" dur="1000" fill="hold"/>
                                        <p:tgtEl>
                                          <p:spTgt spid="13383"/>
                                        </p:tgtEl>
                                        <p:attrNameLst>
                                          <p:attrName>ppt_x</p:attrName>
                                        </p:attrNameLst>
                                      </p:cBhvr>
                                      <p:tavLst>
                                        <p:tav tm="0">
                                          <p:val>
                                            <p:strVal val="#ppt_x"/>
                                          </p:val>
                                        </p:tav>
                                        <p:tav tm="100000">
                                          <p:val>
                                            <p:strVal val="#ppt_x"/>
                                          </p:val>
                                        </p:tav>
                                      </p:tavLst>
                                    </p:anim>
                                    <p:anim calcmode="lin" valueType="num">
                                      <p:cBhvr>
                                        <p:cTn id="332" dur="1000" fill="hold"/>
                                        <p:tgtEl>
                                          <p:spTgt spid="13383"/>
                                        </p:tgtEl>
                                        <p:attrNameLst>
                                          <p:attrName>ppt_y</p:attrName>
                                        </p:attrNameLst>
                                      </p:cBhvr>
                                      <p:tavLst>
                                        <p:tav tm="0">
                                          <p:val>
                                            <p:strVal val="#ppt_y+.1"/>
                                          </p:val>
                                        </p:tav>
                                        <p:tav tm="100000">
                                          <p:val>
                                            <p:strVal val="#ppt_y"/>
                                          </p:val>
                                        </p:tav>
                                      </p:tavLst>
                                    </p:anim>
                                  </p:childTnLst>
                                </p:cTn>
                              </p:par>
                              <p:par>
                                <p:cTn id="333" presetID="42" presetClass="entr" presetSubtype="0" fill="hold" grpId="0" nodeType="withEffect">
                                  <p:stCondLst>
                                    <p:cond delay="0"/>
                                  </p:stCondLst>
                                  <p:childTnLst>
                                    <p:set>
                                      <p:cBhvr>
                                        <p:cTn id="334" dur="1" fill="hold">
                                          <p:stCondLst>
                                            <p:cond delay="0"/>
                                          </p:stCondLst>
                                        </p:cTn>
                                        <p:tgtEl>
                                          <p:spTgt spid="13384"/>
                                        </p:tgtEl>
                                        <p:attrNameLst>
                                          <p:attrName>style.visibility</p:attrName>
                                        </p:attrNameLst>
                                      </p:cBhvr>
                                      <p:to>
                                        <p:strVal val="visible"/>
                                      </p:to>
                                    </p:set>
                                    <p:animEffect transition="in" filter="fade">
                                      <p:cBhvr>
                                        <p:cTn id="335" dur="1000"/>
                                        <p:tgtEl>
                                          <p:spTgt spid="13384"/>
                                        </p:tgtEl>
                                      </p:cBhvr>
                                    </p:animEffect>
                                    <p:anim calcmode="lin" valueType="num">
                                      <p:cBhvr>
                                        <p:cTn id="336" dur="1000" fill="hold"/>
                                        <p:tgtEl>
                                          <p:spTgt spid="13384"/>
                                        </p:tgtEl>
                                        <p:attrNameLst>
                                          <p:attrName>ppt_x</p:attrName>
                                        </p:attrNameLst>
                                      </p:cBhvr>
                                      <p:tavLst>
                                        <p:tav tm="0">
                                          <p:val>
                                            <p:strVal val="#ppt_x"/>
                                          </p:val>
                                        </p:tav>
                                        <p:tav tm="100000">
                                          <p:val>
                                            <p:strVal val="#ppt_x"/>
                                          </p:val>
                                        </p:tav>
                                      </p:tavLst>
                                    </p:anim>
                                    <p:anim calcmode="lin" valueType="num">
                                      <p:cBhvr>
                                        <p:cTn id="337" dur="1000" fill="hold"/>
                                        <p:tgtEl>
                                          <p:spTgt spid="13384"/>
                                        </p:tgtEl>
                                        <p:attrNameLst>
                                          <p:attrName>ppt_y</p:attrName>
                                        </p:attrNameLst>
                                      </p:cBhvr>
                                      <p:tavLst>
                                        <p:tav tm="0">
                                          <p:val>
                                            <p:strVal val="#ppt_y+.1"/>
                                          </p:val>
                                        </p:tav>
                                        <p:tav tm="100000">
                                          <p:val>
                                            <p:strVal val="#ppt_y"/>
                                          </p:val>
                                        </p:tav>
                                      </p:tavLst>
                                    </p:anim>
                                  </p:childTnLst>
                                </p:cTn>
                              </p:par>
                              <p:par>
                                <p:cTn id="338" presetID="42" presetClass="entr" presetSubtype="0" fill="hold" grpId="0" nodeType="withEffect">
                                  <p:stCondLst>
                                    <p:cond delay="0"/>
                                  </p:stCondLst>
                                  <p:childTnLst>
                                    <p:set>
                                      <p:cBhvr>
                                        <p:cTn id="339" dur="1" fill="hold">
                                          <p:stCondLst>
                                            <p:cond delay="0"/>
                                          </p:stCondLst>
                                        </p:cTn>
                                        <p:tgtEl>
                                          <p:spTgt spid="13385"/>
                                        </p:tgtEl>
                                        <p:attrNameLst>
                                          <p:attrName>style.visibility</p:attrName>
                                        </p:attrNameLst>
                                      </p:cBhvr>
                                      <p:to>
                                        <p:strVal val="visible"/>
                                      </p:to>
                                    </p:set>
                                    <p:animEffect transition="in" filter="fade">
                                      <p:cBhvr>
                                        <p:cTn id="340" dur="1000"/>
                                        <p:tgtEl>
                                          <p:spTgt spid="13385"/>
                                        </p:tgtEl>
                                      </p:cBhvr>
                                    </p:animEffect>
                                    <p:anim calcmode="lin" valueType="num">
                                      <p:cBhvr>
                                        <p:cTn id="341" dur="1000" fill="hold"/>
                                        <p:tgtEl>
                                          <p:spTgt spid="13385"/>
                                        </p:tgtEl>
                                        <p:attrNameLst>
                                          <p:attrName>ppt_x</p:attrName>
                                        </p:attrNameLst>
                                      </p:cBhvr>
                                      <p:tavLst>
                                        <p:tav tm="0">
                                          <p:val>
                                            <p:strVal val="#ppt_x"/>
                                          </p:val>
                                        </p:tav>
                                        <p:tav tm="100000">
                                          <p:val>
                                            <p:strVal val="#ppt_x"/>
                                          </p:val>
                                        </p:tav>
                                      </p:tavLst>
                                    </p:anim>
                                    <p:anim calcmode="lin" valueType="num">
                                      <p:cBhvr>
                                        <p:cTn id="342" dur="1000" fill="hold"/>
                                        <p:tgtEl>
                                          <p:spTgt spid="13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21" grpId="0"/>
      <p:bldP spid="13322" grpId="0"/>
      <p:bldP spid="13323" grpId="0"/>
      <p:bldP spid="13324" grpId="0"/>
      <p:bldP spid="13325" grpId="0" animBg="1"/>
      <p:bldP spid="13326" grpId="0" animBg="1"/>
      <p:bldP spid="13327" grpId="0"/>
      <p:bldP spid="13328" grpId="0"/>
      <p:bldP spid="13329" grpId="0" animBg="1"/>
      <p:bldP spid="13330" grpId="0" animBg="1"/>
      <p:bldP spid="13331" grpId="0"/>
      <p:bldP spid="13332" grpId="0"/>
      <p:bldP spid="13333" grpId="0" animBg="1"/>
      <p:bldP spid="13334" grpId="0" animBg="1"/>
      <p:bldP spid="2" grpId="0" animBg="1"/>
      <p:bldP spid="13338" grpId="0"/>
      <p:bldP spid="13339" grpId="0"/>
      <p:bldP spid="13340" grpId="0"/>
      <p:bldP spid="13341" grpId="0"/>
      <p:bldP spid="13342" grpId="0" animBg="1"/>
      <p:bldP spid="13343" grpId="0" animBg="1"/>
      <p:bldP spid="13344" grpId="0"/>
      <p:bldP spid="13345" grpId="0"/>
      <p:bldP spid="13346" grpId="0" animBg="1"/>
      <p:bldP spid="13347" grpId="0" animBg="1"/>
      <p:bldP spid="13348" grpId="0"/>
      <p:bldP spid="13349" grpId="0"/>
      <p:bldP spid="13350" grpId="0" animBg="1"/>
      <p:bldP spid="13351" grpId="0" animBg="1"/>
      <p:bldP spid="3" grpId="0" animBg="1"/>
      <p:bldP spid="13355" grpId="0"/>
      <p:bldP spid="13356" grpId="0"/>
      <p:bldP spid="13357" grpId="0"/>
      <p:bldP spid="13358" grpId="0"/>
      <p:bldP spid="13359" grpId="0" animBg="1"/>
      <p:bldP spid="13360" grpId="0" animBg="1"/>
      <p:bldP spid="13361" grpId="0"/>
      <p:bldP spid="13362" grpId="0"/>
      <p:bldP spid="13363" grpId="0" animBg="1"/>
      <p:bldP spid="13364" grpId="0" animBg="1"/>
      <p:bldP spid="13365" grpId="0"/>
      <p:bldP spid="13366" grpId="0"/>
      <p:bldP spid="13367" grpId="0" animBg="1"/>
      <p:bldP spid="13368" grpId="0" animBg="1"/>
      <p:bldP spid="4" grpId="0" animBg="1"/>
      <p:bldP spid="13372" grpId="0"/>
      <p:bldP spid="13373" grpId="0"/>
      <p:bldP spid="13374" grpId="0"/>
      <p:bldP spid="13375" grpId="0"/>
      <p:bldP spid="13376" grpId="0" animBg="1"/>
      <p:bldP spid="13377" grpId="0" animBg="1"/>
      <p:bldP spid="13378" grpId="0"/>
      <p:bldP spid="13379" grpId="0"/>
      <p:bldP spid="13380" grpId="0" animBg="1"/>
      <p:bldP spid="13381" grpId="0" animBg="1"/>
      <p:bldP spid="13382" grpId="0"/>
      <p:bldP spid="13383" grpId="0"/>
      <p:bldP spid="13384" grpId="0" animBg="1"/>
      <p:bldP spid="13385" grpId="0" animBg="1"/>
      <p:bldP spid="77" grpId="0"/>
      <p:bldP spid="78" grpId="0" animBg="1"/>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弧形 5"/>
          <p:cNvSpPr/>
          <p:nvPr/>
        </p:nvSpPr>
        <p:spPr>
          <a:xfrm rot="4727359">
            <a:off x="6419695" y="2144414"/>
            <a:ext cx="2074862" cy="2074863"/>
          </a:xfrm>
          <a:prstGeom prst="arc">
            <a:avLst>
              <a:gd name="adj1" fmla="val 6817764"/>
              <a:gd name="adj2" fmla="val 0"/>
            </a:avLst>
          </a:prstGeom>
          <a:ln w="57150">
            <a:solidFill>
              <a:srgbClr val="1848C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7" name="弧形 6"/>
          <p:cNvSpPr/>
          <p:nvPr/>
        </p:nvSpPr>
        <p:spPr>
          <a:xfrm rot="14755400">
            <a:off x="4355945" y="1982489"/>
            <a:ext cx="2074862" cy="2074863"/>
          </a:xfrm>
          <a:prstGeom prst="arc">
            <a:avLst>
              <a:gd name="adj1" fmla="val 6817764"/>
              <a:gd name="adj2" fmla="val 0"/>
            </a:avLst>
          </a:prstGeom>
          <a:ln w="57150">
            <a:solidFill>
              <a:srgbClr val="1848C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8" name="矩形 7"/>
          <p:cNvSpPr>
            <a:spLocks noChangeArrowheads="1"/>
          </p:cNvSpPr>
          <p:nvPr/>
        </p:nvSpPr>
        <p:spPr bwMode="auto">
          <a:xfrm>
            <a:off x="4595657" y="2592090"/>
            <a:ext cx="1641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a:t>
            </a:r>
          </a:p>
        </p:txBody>
      </p:sp>
      <p:sp>
        <p:nvSpPr>
          <p:cNvPr id="9" name="矩形 8"/>
          <p:cNvSpPr>
            <a:spLocks noChangeArrowheads="1"/>
          </p:cNvSpPr>
          <p:nvPr/>
        </p:nvSpPr>
        <p:spPr bwMode="auto">
          <a:xfrm>
            <a:off x="4595657" y="2342852"/>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sz="1600" dirty="0">
                <a:solidFill>
                  <a:schemeClr val="tx1">
                    <a:lumMod val="95000"/>
                    <a:lumOff val="5000"/>
                  </a:schemeClr>
                </a:solidFill>
              </a:rPr>
              <a:t>ADD YOUR TEXT</a:t>
            </a:r>
          </a:p>
        </p:txBody>
      </p:sp>
      <p:sp>
        <p:nvSpPr>
          <p:cNvPr id="10" name="矩形 9"/>
          <p:cNvSpPr>
            <a:spLocks noChangeArrowheads="1"/>
          </p:cNvSpPr>
          <p:nvPr/>
        </p:nvSpPr>
        <p:spPr bwMode="auto">
          <a:xfrm>
            <a:off x="6554632" y="2679402"/>
            <a:ext cx="16430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r" eaLnBrk="1" hangingPunct="1"/>
            <a:r>
              <a:rPr lang="zh-CN" altLang="en-US" sz="1400">
                <a:solidFill>
                  <a:schemeClr val="tx1">
                    <a:lumMod val="95000"/>
                    <a:lumOff val="5000"/>
                  </a:schemeClr>
                </a:solidFill>
              </a:rPr>
              <a:t>Vestibulum ante ipsum primis in faucibus orci luctus et ultrices posuere cubilia Curae</a:t>
            </a:r>
          </a:p>
        </p:txBody>
      </p:sp>
      <p:sp>
        <p:nvSpPr>
          <p:cNvPr id="11" name="矩形 10"/>
          <p:cNvSpPr>
            <a:spLocks noChangeArrowheads="1"/>
          </p:cNvSpPr>
          <p:nvPr/>
        </p:nvSpPr>
        <p:spPr bwMode="auto">
          <a:xfrm>
            <a:off x="6386357" y="2428577"/>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r" eaLnBrk="1" hangingPunct="1"/>
            <a:r>
              <a:rPr lang="zh-CN" altLang="en-US" sz="1600">
                <a:solidFill>
                  <a:schemeClr val="tx1">
                    <a:lumMod val="95000"/>
                    <a:lumOff val="5000"/>
                  </a:schemeClr>
                </a:solidFill>
              </a:rPr>
              <a:t>ADD YOUR TEXT</a:t>
            </a:r>
          </a:p>
        </p:txBody>
      </p:sp>
      <p:grpSp>
        <p:nvGrpSpPr>
          <p:cNvPr id="12" name="组合 11"/>
          <p:cNvGrpSpPr/>
          <p:nvPr/>
        </p:nvGrpSpPr>
        <p:grpSpPr>
          <a:xfrm>
            <a:off x="4936969" y="1358602"/>
            <a:ext cx="914400" cy="914400"/>
            <a:chOff x="5008976" y="1286594"/>
            <a:chExt cx="914400" cy="914400"/>
          </a:xfrm>
        </p:grpSpPr>
        <p:sp>
          <p:nvSpPr>
            <p:cNvPr id="13" name="椭圆 12"/>
            <p:cNvSpPr/>
            <p:nvPr/>
          </p:nvSpPr>
          <p:spPr>
            <a:xfrm>
              <a:off x="5008976" y="1286594"/>
              <a:ext cx="914400" cy="91440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4" name="KSO_Shape"/>
            <p:cNvSpPr/>
            <p:nvPr/>
          </p:nvSpPr>
          <p:spPr>
            <a:xfrm>
              <a:off x="5213764" y="1554882"/>
              <a:ext cx="503237" cy="3810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15" name="组合 14"/>
          <p:cNvGrpSpPr/>
          <p:nvPr/>
        </p:nvGrpSpPr>
        <p:grpSpPr>
          <a:xfrm>
            <a:off x="6694332" y="3801765"/>
            <a:ext cx="914400" cy="914400"/>
            <a:chOff x="6766339" y="3729757"/>
            <a:chExt cx="914400" cy="914400"/>
          </a:xfrm>
        </p:grpSpPr>
        <p:sp>
          <p:nvSpPr>
            <p:cNvPr id="16" name="椭圆 15"/>
            <p:cNvSpPr/>
            <p:nvPr/>
          </p:nvSpPr>
          <p:spPr>
            <a:xfrm>
              <a:off x="6766339" y="3729757"/>
              <a:ext cx="914400" cy="91440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7" name="Freeform 9"/>
            <p:cNvSpPr>
              <a:spLocks noEditPoints="1"/>
            </p:cNvSpPr>
            <p:nvPr/>
          </p:nvSpPr>
          <p:spPr bwMode="auto">
            <a:xfrm>
              <a:off x="7029864" y="3993282"/>
              <a:ext cx="385762" cy="385762"/>
            </a:xfrm>
            <a:custGeom>
              <a:avLst/>
              <a:gdLst>
                <a:gd name="T0" fmla="*/ 2147483647 w 2073"/>
                <a:gd name="T1" fmla="*/ 2147483647 h 2073"/>
                <a:gd name="T2" fmla="*/ 2147483647 w 2073"/>
                <a:gd name="T3" fmla="*/ 2147483647 h 2073"/>
                <a:gd name="T4" fmla="*/ 2147483647 w 2073"/>
                <a:gd name="T5" fmla="*/ 1230957982 h 2073"/>
                <a:gd name="T6" fmla="*/ 2147483647 w 2073"/>
                <a:gd name="T7" fmla="*/ 644480831 h 2073"/>
                <a:gd name="T8" fmla="*/ 2147483647 w 2073"/>
                <a:gd name="T9" fmla="*/ 644480831 h 2073"/>
                <a:gd name="T10" fmla="*/ 2147483647 w 2073"/>
                <a:gd name="T11" fmla="*/ 1810994228 h 2073"/>
                <a:gd name="T12" fmla="*/ 2147483647 w 2073"/>
                <a:gd name="T13" fmla="*/ 2147483647 h 2073"/>
                <a:gd name="T14" fmla="*/ 2147483647 w 2073"/>
                <a:gd name="T15" fmla="*/ 2147483647 h 2073"/>
                <a:gd name="T16" fmla="*/ 2147483647 w 2073"/>
                <a:gd name="T17" fmla="*/ 2147483647 h 2073"/>
                <a:gd name="T18" fmla="*/ 2147483647 w 2073"/>
                <a:gd name="T19" fmla="*/ 2147483647 h 2073"/>
                <a:gd name="T20" fmla="*/ 2147483647 w 2073"/>
                <a:gd name="T21" fmla="*/ 2147483647 h 2073"/>
                <a:gd name="T22" fmla="*/ 2147483647 w 2073"/>
                <a:gd name="T23" fmla="*/ 2147483647 h 2073"/>
                <a:gd name="T24" fmla="*/ 2147483647 w 2073"/>
                <a:gd name="T25" fmla="*/ 2147483647 h 2073"/>
                <a:gd name="T26" fmla="*/ 1630542283 w 2073"/>
                <a:gd name="T27" fmla="*/ 2147483647 h 2073"/>
                <a:gd name="T28" fmla="*/ 1630542283 w 2073"/>
                <a:gd name="T29" fmla="*/ 2147483647 h 2073"/>
                <a:gd name="T30" fmla="*/ 2147483647 w 2073"/>
                <a:gd name="T31" fmla="*/ 2147483647 h 2073"/>
                <a:gd name="T32" fmla="*/ 2147483647 w 2073"/>
                <a:gd name="T33" fmla="*/ 2147483647 h 2073"/>
                <a:gd name="T34" fmla="*/ 2147483647 w 2073"/>
                <a:gd name="T35" fmla="*/ 1810994228 h 2073"/>
                <a:gd name="T36" fmla="*/ 1630542283 w 2073"/>
                <a:gd name="T37" fmla="*/ 2147483647 h 2073"/>
                <a:gd name="T38" fmla="*/ 2147483647 w 2073"/>
                <a:gd name="T39" fmla="*/ 2147483647 h 2073"/>
                <a:gd name="T40" fmla="*/ 2147483647 w 2073"/>
                <a:gd name="T41" fmla="*/ 2147483647 h 2073"/>
                <a:gd name="T42" fmla="*/ 2147483647 w 2073"/>
                <a:gd name="T43" fmla="*/ 2147483647 h 2073"/>
                <a:gd name="T44" fmla="*/ 2147483647 w 2073"/>
                <a:gd name="T45" fmla="*/ 2147483647 h 2073"/>
                <a:gd name="T46" fmla="*/ 2147483647 w 2073"/>
                <a:gd name="T47" fmla="*/ 2147483647 h 2073"/>
                <a:gd name="T48" fmla="*/ 2147483647 w 2073"/>
                <a:gd name="T49" fmla="*/ 2147483647 h 2073"/>
                <a:gd name="T50" fmla="*/ 2147483647 w 2073"/>
                <a:gd name="T51" fmla="*/ 2147483647 h 2073"/>
                <a:gd name="T52" fmla="*/ 2147483647 w 2073"/>
                <a:gd name="T53" fmla="*/ 2147483647 h 2073"/>
                <a:gd name="T54" fmla="*/ 2147483647 w 2073"/>
                <a:gd name="T55" fmla="*/ 2147483647 h 2073"/>
                <a:gd name="T56" fmla="*/ 2147483647 w 2073"/>
                <a:gd name="T57" fmla="*/ 2147483647 h 2073"/>
                <a:gd name="T58" fmla="*/ 1733633037 w 2073"/>
                <a:gd name="T59" fmla="*/ 2147483647 h 2073"/>
                <a:gd name="T60" fmla="*/ 1752990548 w 2073"/>
                <a:gd name="T61" fmla="*/ 2147483647 h 2073"/>
                <a:gd name="T62" fmla="*/ 1050506222 w 2073"/>
                <a:gd name="T63" fmla="*/ 2147483647 h 2073"/>
                <a:gd name="T64" fmla="*/ 1005384536 w 2073"/>
                <a:gd name="T65" fmla="*/ 2147483647 h 2073"/>
                <a:gd name="T66" fmla="*/ 0 w 2073"/>
                <a:gd name="T67" fmla="*/ 2147483647 h 2073"/>
                <a:gd name="T68" fmla="*/ 2147483647 w 2073"/>
                <a:gd name="T69" fmla="*/ 2147483647 h 2073"/>
                <a:gd name="T70" fmla="*/ 2147483647 w 2073"/>
                <a:gd name="T71" fmla="*/ 2147483647 h 20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95000"/>
                    <a:lumOff val="5000"/>
                  </a:schemeClr>
                </a:solidFill>
              </a:endParaRPr>
            </a:p>
          </p:txBody>
        </p:sp>
      </p:grpSp>
      <p:sp>
        <p:nvSpPr>
          <p:cNvPr id="18" name="矩形 17"/>
          <p:cNvSpPr>
            <a:spLocks noChangeArrowheads="1"/>
          </p:cNvSpPr>
          <p:nvPr/>
        </p:nvSpPr>
        <p:spPr bwMode="auto">
          <a:xfrm>
            <a:off x="914203" y="1474207"/>
            <a:ext cx="30817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a:t>
            </a:r>
            <a:r>
              <a:rPr lang="zh-CN" altLang="en-US" sz="1400" dirty="0" smtClean="0">
                <a:solidFill>
                  <a:schemeClr val="tx1">
                    <a:lumMod val="95000"/>
                    <a:lumOff val="5000"/>
                  </a:schemeClr>
                </a:solidFill>
              </a:rPr>
              <a:t>Curae</a:t>
            </a:r>
            <a:endParaRPr lang="zh-CN" altLang="en-US" sz="1400" dirty="0">
              <a:solidFill>
                <a:schemeClr val="tx1">
                  <a:lumMod val="95000"/>
                  <a:lumOff val="5000"/>
                </a:schemeClr>
              </a:solidFill>
            </a:endParaRPr>
          </a:p>
        </p:txBody>
      </p:sp>
      <p:sp>
        <p:nvSpPr>
          <p:cNvPr id="19" name="矩形 18"/>
          <p:cNvSpPr>
            <a:spLocks noChangeArrowheads="1"/>
          </p:cNvSpPr>
          <p:nvPr/>
        </p:nvSpPr>
        <p:spPr bwMode="auto">
          <a:xfrm>
            <a:off x="926902" y="117745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dirty="0">
                <a:solidFill>
                  <a:schemeClr val="tx1">
                    <a:lumMod val="95000"/>
                    <a:lumOff val="5000"/>
                  </a:schemeClr>
                </a:solidFill>
              </a:rPr>
              <a:t>ADD YOUR TEXT</a:t>
            </a:r>
          </a:p>
        </p:txBody>
      </p:sp>
      <p:sp>
        <p:nvSpPr>
          <p:cNvPr id="20" name="矩形 19"/>
          <p:cNvSpPr>
            <a:spLocks noChangeArrowheads="1"/>
          </p:cNvSpPr>
          <p:nvPr/>
        </p:nvSpPr>
        <p:spPr bwMode="auto">
          <a:xfrm>
            <a:off x="914203" y="3419003"/>
            <a:ext cx="3225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a:t>
            </a:r>
            <a:r>
              <a:rPr lang="zh-CN" altLang="en-US" sz="1400" dirty="0" smtClean="0">
                <a:solidFill>
                  <a:schemeClr val="tx1">
                    <a:lumMod val="95000"/>
                    <a:lumOff val="5000"/>
                  </a:schemeClr>
                </a:solidFill>
              </a:rPr>
              <a:t>CuraeCurae</a:t>
            </a:r>
            <a:endParaRPr lang="zh-CN" altLang="en-US" sz="1400" dirty="0">
              <a:solidFill>
                <a:schemeClr val="tx1">
                  <a:lumMod val="95000"/>
                  <a:lumOff val="5000"/>
                </a:schemeClr>
              </a:solidFill>
            </a:endParaRPr>
          </a:p>
          <a:p>
            <a:pPr eaLnBrk="1" hangingPunct="1"/>
            <a:endParaRPr lang="zh-CN" altLang="en-US" sz="1400" dirty="0">
              <a:solidFill>
                <a:schemeClr val="tx1">
                  <a:lumMod val="95000"/>
                  <a:lumOff val="5000"/>
                </a:schemeClr>
              </a:solidFill>
            </a:endParaRPr>
          </a:p>
        </p:txBody>
      </p:sp>
      <p:sp>
        <p:nvSpPr>
          <p:cNvPr id="25" name="矩形 24"/>
          <p:cNvSpPr>
            <a:spLocks noChangeArrowheads="1"/>
          </p:cNvSpPr>
          <p:nvPr/>
        </p:nvSpPr>
        <p:spPr bwMode="auto">
          <a:xfrm>
            <a:off x="926902" y="314595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dirty="0">
                <a:solidFill>
                  <a:schemeClr val="tx1">
                    <a:lumMod val="95000"/>
                    <a:lumOff val="5000"/>
                  </a:schemeClr>
                </a:solidFill>
              </a:rPr>
              <a:t>ADD YOUR TEXT</a:t>
            </a:r>
          </a:p>
        </p:txBody>
      </p:sp>
      <p:sp>
        <p:nvSpPr>
          <p:cNvPr id="26" name="椭圆 25"/>
          <p:cNvSpPr/>
          <p:nvPr/>
        </p:nvSpPr>
        <p:spPr>
          <a:xfrm>
            <a:off x="539552" y="1229840"/>
            <a:ext cx="398463" cy="398463"/>
          </a:xfrm>
          <a:prstGeom prst="ellipse">
            <a:avLst/>
          </a:prstGeom>
          <a:solidFill>
            <a:srgbClr val="1848C0"/>
          </a:solid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7" name="椭圆 26"/>
          <p:cNvSpPr/>
          <p:nvPr/>
        </p:nvSpPr>
        <p:spPr>
          <a:xfrm>
            <a:off x="539552" y="3222153"/>
            <a:ext cx="398463" cy="400050"/>
          </a:xfrm>
          <a:prstGeom prst="ellipse">
            <a:avLst/>
          </a:prstGeom>
          <a:solidFill>
            <a:srgbClr val="1848C0"/>
          </a:solid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3"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具体工作完成情况</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4"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224940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par>
                          <p:cTn id="50" fill="hold">
                            <p:stCondLst>
                              <p:cond delay="3000"/>
                            </p:stCondLst>
                            <p:childTnLst>
                              <p:par>
                                <p:cTn id="51" presetID="2" presetClass="entr" presetSubtype="8"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0-#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up)">
                                      <p:cBhvr>
                                        <p:cTn id="64" dur="500"/>
                                        <p:tgtEl>
                                          <p:spTgt spid="18"/>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0-#ppt_w/2"/>
                                          </p:val>
                                        </p:tav>
                                        <p:tav tm="100000">
                                          <p:val>
                                            <p:strVal val="#ppt_x"/>
                                          </p:val>
                                        </p:tav>
                                      </p:tavLst>
                                    </p:anim>
                                    <p:anim calcmode="lin" valueType="num">
                                      <p:cBhvr additive="base">
                                        <p:cTn id="69" dur="500" fill="hold"/>
                                        <p:tgtEl>
                                          <p:spTgt spid="27"/>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up)">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8" grpId="0"/>
      <p:bldP spid="19" grpId="0"/>
      <p:bldP spid="20" grpId="0"/>
      <p:bldP spid="25" grpId="0"/>
      <p:bldP spid="26" grpId="0" animBg="1"/>
      <p:bldP spid="27" grpId="0" animBg="1"/>
      <p:bldP spid="23" grpId="0"/>
      <p:bldP spid="24"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lang="zh-CN" altLang="en-US" sz="1699">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996"/>
            <a:r>
              <a:rPr lang="en-US" altLang="zh-CN" sz="9600" b="1" dirty="0" smtClean="0">
                <a:solidFill>
                  <a:schemeClr val="bg1"/>
                </a:solidFill>
                <a:latin typeface="微软雅黑" pitchFamily="34" charset="-122"/>
                <a:ea typeface="微软雅黑" pitchFamily="34" charset="-122"/>
              </a:rPr>
              <a:t>03</a:t>
            </a:r>
            <a:endParaRPr lang="zh-CN" altLang="en-US" sz="9600" b="1" dirty="0">
              <a:solidFill>
                <a:schemeClr val="bg1"/>
              </a:solidFill>
              <a:latin typeface="微软雅黑" pitchFamily="34" charset="-122"/>
              <a:ea typeface="微软雅黑" pitchFamily="34" charset="-122"/>
            </a:endParaRPr>
          </a:p>
        </p:txBody>
      </p:sp>
      <p:sp>
        <p:nvSpPr>
          <p:cNvPr id="10" name="文本占位符 3"/>
          <p:cNvSpPr txBox="1">
            <a:spLocks/>
          </p:cNvSpPr>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zh-CN" altLang="en-US" sz="2799" dirty="0" smtClean="0">
                <a:solidFill>
                  <a:schemeClr val="tx1">
                    <a:lumMod val="75000"/>
                    <a:lumOff val="25000"/>
                  </a:schemeClr>
                </a:solidFill>
                <a:ea typeface="微软雅黑" pitchFamily="34" charset="-122"/>
              </a:rPr>
              <a:t>工作中的不足及原因分析</a:t>
            </a:r>
            <a:endParaRPr lang="zh-CN" altLang="en-US" sz="2799" dirty="0">
              <a:solidFill>
                <a:schemeClr val="tx1">
                  <a:lumMod val="75000"/>
                  <a:lumOff val="25000"/>
                </a:schemeClr>
              </a:solidFill>
              <a:ea typeface="微软雅黑"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996"/>
            <a:endParaRPr lang="en-US" sz="1699">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itchFamily="34" charset="0"/>
              <a:buNone/>
            </a:pPr>
            <a:r>
              <a:rPr lang="en-US" altLang="zh-CN" sz="1600" dirty="0" smtClean="0">
                <a:solidFill>
                  <a:schemeClr val="tx1">
                    <a:lumMod val="85000"/>
                    <a:lumOff val="15000"/>
                  </a:schemeClr>
                </a:solidFill>
                <a:ea typeface="微软雅黑" pitchFamily="34" charset="-122"/>
              </a:rPr>
              <a:t>1</a:t>
            </a:r>
            <a:r>
              <a:rPr lang="zh-CN" altLang="en-US" sz="1600" dirty="0" smtClean="0">
                <a:solidFill>
                  <a:schemeClr val="tx1">
                    <a:lumMod val="85000"/>
                    <a:lumOff val="15000"/>
                  </a:schemeClr>
                </a:solidFill>
                <a:ea typeface="微软雅黑" pitchFamily="34" charset="-122"/>
              </a:rPr>
              <a:t>、点击添加文字标题</a:t>
            </a:r>
            <a:endParaRPr lang="en-US" altLang="zh-CN" sz="1600" dirty="0" smtClean="0">
              <a:solidFill>
                <a:schemeClr val="tx1">
                  <a:lumMod val="85000"/>
                  <a:lumOff val="15000"/>
                </a:schemeClr>
              </a:solidFill>
              <a:ea typeface="微软雅黑"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itchFamily="34" charset="-122"/>
              </a:rPr>
              <a:t>2</a:t>
            </a:r>
            <a:r>
              <a:rPr lang="zh-CN" altLang="en-US" sz="1600" dirty="0" smtClean="0">
                <a:solidFill>
                  <a:schemeClr val="tx1">
                    <a:lumMod val="85000"/>
                    <a:lumOff val="15000"/>
                  </a:schemeClr>
                </a:solidFill>
                <a:ea typeface="微软雅黑" pitchFamily="34" charset="-122"/>
              </a:rPr>
              <a:t>、点击添加相关文字标题</a:t>
            </a:r>
          </a:p>
          <a:p>
            <a:pPr>
              <a:lnSpc>
                <a:spcPct val="150000"/>
              </a:lnSpc>
              <a:spcBef>
                <a:spcPct val="20000"/>
              </a:spcBef>
              <a:buFont typeface="Arial" pitchFamily="34" charset="0"/>
              <a:buNone/>
            </a:pPr>
            <a:r>
              <a:rPr lang="en-US" altLang="zh-CN" sz="1600" dirty="0" smtClean="0">
                <a:solidFill>
                  <a:schemeClr val="tx1">
                    <a:lumMod val="85000"/>
                    <a:lumOff val="15000"/>
                  </a:schemeClr>
                </a:solidFill>
                <a:ea typeface="微软雅黑" pitchFamily="34" charset="-122"/>
              </a:rPr>
              <a:t>3</a:t>
            </a:r>
            <a:r>
              <a:rPr lang="zh-CN" altLang="en-US" sz="1600" dirty="0" smtClean="0">
                <a:solidFill>
                  <a:schemeClr val="tx1">
                    <a:lumMod val="85000"/>
                    <a:lumOff val="15000"/>
                  </a:schemeClr>
                </a:solidFill>
                <a:ea typeface="微软雅黑" pitchFamily="34" charset="-122"/>
              </a:rPr>
              <a:t>、点击添加文字标题</a:t>
            </a:r>
            <a:endParaRPr lang="zh-CN" altLang="en-US" sz="1600" dirty="0">
              <a:solidFill>
                <a:schemeClr val="tx1">
                  <a:lumMod val="85000"/>
                  <a:lumOff val="15000"/>
                </a:schemeClr>
              </a:solidFill>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3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19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0" y="1520825"/>
            <a:ext cx="3162300" cy="2232025"/>
          </a:xfrm>
          <a:prstGeom prst="rect">
            <a:avLst/>
          </a:prstGeom>
          <a:solidFill>
            <a:srgbClr val="1848C0"/>
          </a:solidFill>
          <a:ln>
            <a:noFill/>
          </a:ln>
          <a:effectLst/>
          <a:extLst/>
        </p:spPr>
        <p:txBody>
          <a:bodyPr wrap="none" anchor="ctr"/>
          <a:lstStyle/>
          <a:p>
            <a:endParaRPr lang="zh-CN" altLang="en-US">
              <a:solidFill>
                <a:schemeClr val="bg1"/>
              </a:solidFill>
            </a:endParaRPr>
          </a:p>
        </p:txBody>
      </p:sp>
      <p:sp>
        <p:nvSpPr>
          <p:cNvPr id="16391" name="Rectangle 7"/>
          <p:cNvSpPr>
            <a:spLocks noChangeArrowheads="1"/>
          </p:cNvSpPr>
          <p:nvPr/>
        </p:nvSpPr>
        <p:spPr bwMode="auto">
          <a:xfrm>
            <a:off x="3162300" y="1706563"/>
            <a:ext cx="1998663" cy="1905000"/>
          </a:xfrm>
          <a:prstGeom prst="rect">
            <a:avLst/>
          </a:prstGeom>
          <a:blipFill dpi="0" rotWithShape="1">
            <a:blip r:embed="rId3"/>
            <a:srcRect/>
            <a:stretch>
              <a:fillRect b="-4042"/>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itchFamily="34" charset="0"/>
              <a:buNone/>
              <a:defRPr/>
            </a:pPr>
            <a:endParaRPr lang="zh-CN" altLang="en-US">
              <a:latin typeface="Arial" pitchFamily="34" charset="0"/>
              <a:ea typeface="宋体" pitchFamily="2" charset="-122"/>
            </a:endParaRPr>
          </a:p>
        </p:txBody>
      </p:sp>
      <p:sp>
        <p:nvSpPr>
          <p:cNvPr id="16392" name="Rectangle 8"/>
          <p:cNvSpPr>
            <a:spLocks noChangeArrowheads="1"/>
          </p:cNvSpPr>
          <p:nvPr/>
        </p:nvSpPr>
        <p:spPr bwMode="auto">
          <a:xfrm>
            <a:off x="5148263" y="1706563"/>
            <a:ext cx="1998662" cy="1905000"/>
          </a:xfrm>
          <a:prstGeom prst="rect">
            <a:avLst/>
          </a:prstGeom>
          <a:blipFill dpi="0" rotWithShape="1">
            <a:blip r:embed="rId4"/>
            <a:srcRect/>
            <a:stretch>
              <a:fillRect b="-456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itchFamily="34" charset="0"/>
              <a:buNone/>
              <a:defRPr/>
            </a:pPr>
            <a:endParaRPr lang="zh-CN" altLang="en-US">
              <a:latin typeface="Arial" pitchFamily="34" charset="0"/>
              <a:ea typeface="宋体" pitchFamily="2" charset="-122"/>
            </a:endParaRPr>
          </a:p>
        </p:txBody>
      </p:sp>
      <p:sp>
        <p:nvSpPr>
          <p:cNvPr id="16393" name="Rectangle 9"/>
          <p:cNvSpPr>
            <a:spLocks noChangeArrowheads="1"/>
          </p:cNvSpPr>
          <p:nvPr/>
        </p:nvSpPr>
        <p:spPr bwMode="auto">
          <a:xfrm>
            <a:off x="7145338" y="1706563"/>
            <a:ext cx="1998662" cy="1905000"/>
          </a:xfrm>
          <a:prstGeom prst="rect">
            <a:avLst/>
          </a:prstGeom>
          <a:blipFill dpi="0" rotWithShape="1">
            <a:blip r:embed="rId5"/>
            <a:srcRect/>
            <a:stretch>
              <a:fillRect b="-421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itchFamily="34" charset="0"/>
              <a:buNone/>
              <a:defRPr/>
            </a:pPr>
            <a:endParaRPr lang="zh-CN" altLang="en-US">
              <a:latin typeface="Arial" pitchFamily="34" charset="0"/>
              <a:ea typeface="宋体" pitchFamily="2" charset="-122"/>
            </a:endParaRPr>
          </a:p>
        </p:txBody>
      </p:sp>
      <p:sp>
        <p:nvSpPr>
          <p:cNvPr id="16400" name="Text Box 10"/>
          <p:cNvSpPr txBox="1">
            <a:spLocks noChangeArrowheads="1"/>
          </p:cNvSpPr>
          <p:nvPr/>
        </p:nvSpPr>
        <p:spPr bwMode="auto">
          <a:xfrm>
            <a:off x="1328738" y="4175125"/>
            <a:ext cx="64833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30000"/>
              </a:lnSpc>
            </a:pPr>
            <a:r>
              <a:rPr lang="en-US" altLang="zh-CN" sz="800">
                <a:solidFill>
                  <a:schemeClr val="tx1">
                    <a:lumMod val="95000"/>
                    <a:lumOff val="5000"/>
                  </a:schemeClr>
                </a:solidFill>
                <a:latin typeface="微软雅黑" pitchFamily="34" charset="-122"/>
                <a:ea typeface="微软雅黑" pitchFamily="34" charset="-122"/>
              </a:rPr>
              <a:t>We have many PowerPoint </a:t>
            </a:r>
            <a:r>
              <a:rPr lang="zh-CN" altLang="en-US" sz="800">
                <a:solidFill>
                  <a:schemeClr val="tx1">
                    <a:lumMod val="95000"/>
                    <a:lumOff val="5000"/>
                  </a:schemeClr>
                </a:solidFill>
                <a:latin typeface="微软雅黑" pitchFamily="34" charset="-122"/>
                <a:ea typeface="微软雅黑" pitchFamily="34" charset="-122"/>
              </a:rPr>
              <a:t>templates</a:t>
            </a:r>
            <a:r>
              <a:rPr lang="en-US" altLang="zh-CN" sz="800">
                <a:solidFill>
                  <a:schemeClr val="tx1">
                    <a:lumMod val="95000"/>
                    <a:lumOff val="5000"/>
                  </a:schemeClr>
                </a:solidFill>
                <a:latin typeface="微软雅黑" pitchFamily="34" charset="-122"/>
                <a:ea typeface="微软雅黑" pitchFamily="34" charset="-122"/>
              </a:rPr>
              <a:t> that has been specifically designed to help anyone that is stepping into the world of PowerPoint for the very first time. We have many PowerPoint </a:t>
            </a:r>
            <a:r>
              <a:rPr lang="zh-CN" altLang="en-US" sz="800">
                <a:solidFill>
                  <a:schemeClr val="tx1">
                    <a:lumMod val="95000"/>
                    <a:lumOff val="5000"/>
                  </a:schemeClr>
                </a:solidFill>
                <a:latin typeface="微软雅黑" pitchFamily="34" charset="-122"/>
                <a:ea typeface="微软雅黑" pitchFamily="34" charset="-122"/>
              </a:rPr>
              <a:t>templates</a:t>
            </a:r>
            <a:r>
              <a:rPr lang="en-US" altLang="zh-CN" sz="800">
                <a:solidFill>
                  <a:schemeClr val="tx1">
                    <a:lumMod val="95000"/>
                    <a:lumOff val="5000"/>
                  </a:schemeClr>
                </a:solidFill>
                <a:latin typeface="微软雅黑" pitchFamily="34" charset="-122"/>
                <a:ea typeface="微软雅黑" pitchFamily="34" charset="-122"/>
              </a:rPr>
              <a:t> that has been specifically designed to help anyone that is stepping into the world of PowerPoint for the very first time. </a:t>
            </a:r>
          </a:p>
        </p:txBody>
      </p:sp>
      <p:sp>
        <p:nvSpPr>
          <p:cNvPr id="16401" name="Rectangle 11"/>
          <p:cNvSpPr>
            <a:spLocks noChangeArrowheads="1"/>
          </p:cNvSpPr>
          <p:nvPr/>
        </p:nvSpPr>
        <p:spPr bwMode="auto">
          <a:xfrm>
            <a:off x="611188" y="1811338"/>
            <a:ext cx="1800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zh-CN" sz="1000" dirty="0">
                <a:solidFill>
                  <a:schemeClr val="bg1"/>
                </a:solidFill>
                <a:latin typeface="微软雅黑" pitchFamily="34" charset="-122"/>
                <a:ea typeface="微软雅黑" pitchFamily="34" charset="-122"/>
              </a:rPr>
              <a:t>WHAT MAKES US </a:t>
            </a:r>
            <a:r>
              <a:rPr lang="zh-CN" altLang="zh-CN" sz="2000" b="1" dirty="0">
                <a:solidFill>
                  <a:schemeClr val="bg1"/>
                </a:solidFill>
                <a:latin typeface="微软雅黑" pitchFamily="34" charset="-122"/>
                <a:ea typeface="微软雅黑" pitchFamily="34" charset="-122"/>
              </a:rPr>
              <a:t>DIFFERENT</a:t>
            </a:r>
            <a:r>
              <a:rPr lang="zh-CN" altLang="zh-CN" sz="2000" dirty="0">
                <a:solidFill>
                  <a:schemeClr val="bg1"/>
                </a:solidFill>
                <a:latin typeface="微软雅黑" pitchFamily="34" charset="-122"/>
                <a:ea typeface="微软雅黑" pitchFamily="34" charset="-122"/>
              </a:rPr>
              <a:t>?</a:t>
            </a:r>
          </a:p>
        </p:txBody>
      </p:sp>
      <p:sp>
        <p:nvSpPr>
          <p:cNvPr id="16402" name="Text Box 12"/>
          <p:cNvSpPr txBox="1">
            <a:spLocks noChangeArrowheads="1"/>
          </p:cNvSpPr>
          <p:nvPr/>
        </p:nvSpPr>
        <p:spPr bwMode="auto">
          <a:xfrm>
            <a:off x="644525" y="2459038"/>
            <a:ext cx="17303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30000"/>
              </a:lnSpc>
            </a:pPr>
            <a:r>
              <a:rPr lang="en-US" altLang="zh-CN" sz="800">
                <a:solidFill>
                  <a:schemeClr val="bg1"/>
                </a:solidFill>
                <a:latin typeface="微软雅黑" pitchFamily="34" charset="-122"/>
                <a:ea typeface="微软雅黑" pitchFamily="34" charset="-122"/>
              </a:rPr>
              <a:t>We have many PowerPoint </a:t>
            </a:r>
            <a:r>
              <a:rPr lang="zh-CN" altLang="en-US" sz="800">
                <a:solidFill>
                  <a:schemeClr val="bg1"/>
                </a:solidFill>
                <a:latin typeface="微软雅黑" pitchFamily="34" charset="-122"/>
                <a:ea typeface="微软雅黑" pitchFamily="34" charset="-122"/>
              </a:rPr>
              <a:t>templates</a:t>
            </a:r>
            <a:r>
              <a:rPr lang="en-US" altLang="zh-CN" sz="800">
                <a:solidFill>
                  <a:schemeClr val="bg1"/>
                </a:solidFill>
                <a:latin typeface="微软雅黑" pitchFamily="34" charset="-122"/>
                <a:ea typeface="微软雅黑" pitchFamily="34" charset="-122"/>
              </a:rPr>
              <a:t> that has been specifically designed to help anyone that is stepping into the world of PowerPoint for the very first time. </a:t>
            </a:r>
          </a:p>
        </p:txBody>
      </p:sp>
      <p:sp>
        <p:nvSpPr>
          <p:cNvPr id="16403" name="Line 13"/>
          <p:cNvSpPr>
            <a:spLocks noChangeShapeType="1"/>
          </p:cNvSpPr>
          <p:nvPr/>
        </p:nvSpPr>
        <p:spPr bwMode="auto">
          <a:xfrm>
            <a:off x="719138" y="2413000"/>
            <a:ext cx="1604962"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endParaRPr>
          </a:p>
        </p:txBody>
      </p:sp>
      <p:sp>
        <p:nvSpPr>
          <p:cNvPr id="13"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工作中的不足及原因分析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14" name="Line 6"/>
          <p:cNvSpPr>
            <a:spLocks noChangeShapeType="1"/>
          </p:cNvSpPr>
          <p:nvPr/>
        </p:nvSpPr>
        <p:spPr bwMode="auto">
          <a:xfrm>
            <a:off x="0" y="361950"/>
            <a:ext cx="306902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7"/>
          <p:cNvSpPr>
            <a:spLocks noChangeShapeType="1"/>
          </p:cNvSpPr>
          <p:nvPr/>
        </p:nvSpPr>
        <p:spPr bwMode="auto">
          <a:xfrm>
            <a:off x="6074976" y="361950"/>
            <a:ext cx="3069024"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390"/>
                                        </p:tgtEl>
                                        <p:attrNameLst>
                                          <p:attrName>style.visibility</p:attrName>
                                        </p:attrNameLst>
                                      </p:cBhvr>
                                      <p:to>
                                        <p:strVal val="visible"/>
                                      </p:to>
                                    </p:set>
                                    <p:anim calcmode="lin" valueType="num">
                                      <p:cBhvr additive="base">
                                        <p:cTn id="22" dur="500" fill="hold"/>
                                        <p:tgtEl>
                                          <p:spTgt spid="16390"/>
                                        </p:tgtEl>
                                        <p:attrNameLst>
                                          <p:attrName>ppt_x</p:attrName>
                                        </p:attrNameLst>
                                      </p:cBhvr>
                                      <p:tavLst>
                                        <p:tav tm="0">
                                          <p:val>
                                            <p:strVal val="0-#ppt_w/2"/>
                                          </p:val>
                                        </p:tav>
                                        <p:tav tm="100000">
                                          <p:val>
                                            <p:strVal val="#ppt_x"/>
                                          </p:val>
                                        </p:tav>
                                      </p:tavLst>
                                    </p:anim>
                                    <p:anim calcmode="lin" valueType="num">
                                      <p:cBhvr additive="base">
                                        <p:cTn id="23" dur="500" fill="hold"/>
                                        <p:tgtEl>
                                          <p:spTgt spid="1639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6391"/>
                                        </p:tgtEl>
                                        <p:attrNameLst>
                                          <p:attrName>style.visibility</p:attrName>
                                        </p:attrNameLst>
                                      </p:cBhvr>
                                      <p:to>
                                        <p:strVal val="visible"/>
                                      </p:to>
                                    </p:set>
                                    <p:anim calcmode="lin" valueType="num">
                                      <p:cBhvr additive="base">
                                        <p:cTn id="27" dur="500" fill="hold"/>
                                        <p:tgtEl>
                                          <p:spTgt spid="16391"/>
                                        </p:tgtEl>
                                        <p:attrNameLst>
                                          <p:attrName>ppt_x</p:attrName>
                                        </p:attrNameLst>
                                      </p:cBhvr>
                                      <p:tavLst>
                                        <p:tav tm="0">
                                          <p:val>
                                            <p:strVal val="0-#ppt_w/2"/>
                                          </p:val>
                                        </p:tav>
                                        <p:tav tm="100000">
                                          <p:val>
                                            <p:strVal val="#ppt_x"/>
                                          </p:val>
                                        </p:tav>
                                      </p:tavLst>
                                    </p:anim>
                                    <p:anim calcmode="lin" valueType="num">
                                      <p:cBhvr additive="base">
                                        <p:cTn id="28" dur="500" fill="hold"/>
                                        <p:tgtEl>
                                          <p:spTgt spid="1639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6392"/>
                                        </p:tgtEl>
                                        <p:attrNameLst>
                                          <p:attrName>style.visibility</p:attrName>
                                        </p:attrNameLst>
                                      </p:cBhvr>
                                      <p:to>
                                        <p:strVal val="visible"/>
                                      </p:to>
                                    </p:set>
                                    <p:anim calcmode="lin" valueType="num">
                                      <p:cBhvr additive="base">
                                        <p:cTn id="32" dur="500" fill="hold"/>
                                        <p:tgtEl>
                                          <p:spTgt spid="16392"/>
                                        </p:tgtEl>
                                        <p:attrNameLst>
                                          <p:attrName>ppt_x</p:attrName>
                                        </p:attrNameLst>
                                      </p:cBhvr>
                                      <p:tavLst>
                                        <p:tav tm="0">
                                          <p:val>
                                            <p:strVal val="0-#ppt_w/2"/>
                                          </p:val>
                                        </p:tav>
                                        <p:tav tm="100000">
                                          <p:val>
                                            <p:strVal val="#ppt_x"/>
                                          </p:val>
                                        </p:tav>
                                      </p:tavLst>
                                    </p:anim>
                                    <p:anim calcmode="lin" valueType="num">
                                      <p:cBhvr additive="base">
                                        <p:cTn id="33" dur="500" fill="hold"/>
                                        <p:tgtEl>
                                          <p:spTgt spid="1639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6393"/>
                                        </p:tgtEl>
                                        <p:attrNameLst>
                                          <p:attrName>style.visibility</p:attrName>
                                        </p:attrNameLst>
                                      </p:cBhvr>
                                      <p:to>
                                        <p:strVal val="visible"/>
                                      </p:to>
                                    </p:set>
                                    <p:anim calcmode="lin" valueType="num">
                                      <p:cBhvr additive="base">
                                        <p:cTn id="37" dur="500" fill="hold"/>
                                        <p:tgtEl>
                                          <p:spTgt spid="16393"/>
                                        </p:tgtEl>
                                        <p:attrNameLst>
                                          <p:attrName>ppt_x</p:attrName>
                                        </p:attrNameLst>
                                      </p:cBhvr>
                                      <p:tavLst>
                                        <p:tav tm="0">
                                          <p:val>
                                            <p:strVal val="0-#ppt_w/2"/>
                                          </p:val>
                                        </p:tav>
                                        <p:tav tm="100000">
                                          <p:val>
                                            <p:strVal val="#ppt_x"/>
                                          </p:val>
                                        </p:tav>
                                      </p:tavLst>
                                    </p:anim>
                                    <p:anim calcmode="lin" valueType="num">
                                      <p:cBhvr additive="base">
                                        <p:cTn id="38" dur="500" fill="hold"/>
                                        <p:tgtEl>
                                          <p:spTgt spid="1639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6401"/>
                                        </p:tgtEl>
                                        <p:attrNameLst>
                                          <p:attrName>style.visibility</p:attrName>
                                        </p:attrNameLst>
                                      </p:cBhvr>
                                      <p:to>
                                        <p:strVal val="visible"/>
                                      </p:to>
                                    </p:set>
                                    <p:anim calcmode="lin" valueType="num">
                                      <p:cBhvr additive="base">
                                        <p:cTn id="42" dur="500" fill="hold"/>
                                        <p:tgtEl>
                                          <p:spTgt spid="16401"/>
                                        </p:tgtEl>
                                        <p:attrNameLst>
                                          <p:attrName>ppt_x</p:attrName>
                                        </p:attrNameLst>
                                      </p:cBhvr>
                                      <p:tavLst>
                                        <p:tav tm="0">
                                          <p:val>
                                            <p:strVal val="#ppt_x"/>
                                          </p:val>
                                        </p:tav>
                                        <p:tav tm="100000">
                                          <p:val>
                                            <p:strVal val="#ppt_x"/>
                                          </p:val>
                                        </p:tav>
                                      </p:tavLst>
                                    </p:anim>
                                    <p:anim calcmode="lin" valueType="num">
                                      <p:cBhvr additive="base">
                                        <p:cTn id="43" dur="500" fill="hold"/>
                                        <p:tgtEl>
                                          <p:spTgt spid="1640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6403"/>
                                        </p:tgtEl>
                                        <p:attrNameLst>
                                          <p:attrName>style.visibility</p:attrName>
                                        </p:attrNameLst>
                                      </p:cBhvr>
                                      <p:to>
                                        <p:strVal val="visible"/>
                                      </p:to>
                                    </p:set>
                                    <p:animEffect transition="in" filter="wipe(left)">
                                      <p:cBhvr>
                                        <p:cTn id="47" dur="500"/>
                                        <p:tgtEl>
                                          <p:spTgt spid="16403"/>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16402"/>
                                        </p:tgtEl>
                                        <p:attrNameLst>
                                          <p:attrName>style.visibility</p:attrName>
                                        </p:attrNameLst>
                                      </p:cBhvr>
                                      <p:to>
                                        <p:strVal val="visible"/>
                                      </p:to>
                                    </p:set>
                                    <p:animEffect transition="in" filter="randombar(horizontal)">
                                      <p:cBhvr>
                                        <p:cTn id="51" dur="500"/>
                                        <p:tgtEl>
                                          <p:spTgt spid="1640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6400"/>
                                        </p:tgtEl>
                                        <p:attrNameLst>
                                          <p:attrName>style.visibility</p:attrName>
                                        </p:attrNameLst>
                                      </p:cBhvr>
                                      <p:to>
                                        <p:strVal val="visible"/>
                                      </p:to>
                                    </p:set>
                                    <p:animEffect transition="in" filter="fade">
                                      <p:cBhvr>
                                        <p:cTn id="55" dur="1000"/>
                                        <p:tgtEl>
                                          <p:spTgt spid="16400"/>
                                        </p:tgtEl>
                                      </p:cBhvr>
                                    </p:animEffect>
                                    <p:anim calcmode="lin" valueType="num">
                                      <p:cBhvr>
                                        <p:cTn id="56" dur="1000" fill="hold"/>
                                        <p:tgtEl>
                                          <p:spTgt spid="16400"/>
                                        </p:tgtEl>
                                        <p:attrNameLst>
                                          <p:attrName>ppt_x</p:attrName>
                                        </p:attrNameLst>
                                      </p:cBhvr>
                                      <p:tavLst>
                                        <p:tav tm="0">
                                          <p:val>
                                            <p:strVal val="#ppt_x"/>
                                          </p:val>
                                        </p:tav>
                                        <p:tav tm="100000">
                                          <p:val>
                                            <p:strVal val="#ppt_x"/>
                                          </p:val>
                                        </p:tav>
                                      </p:tavLst>
                                    </p:anim>
                                    <p:anim calcmode="lin" valueType="num">
                                      <p:cBhvr>
                                        <p:cTn id="57" dur="1000" fill="hold"/>
                                        <p:tgtEl>
                                          <p:spTgt spid="16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P spid="13" grpId="0"/>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16200000">
            <a:off x="4439938" y="2254042"/>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六边形 6"/>
          <p:cNvSpPr/>
          <p:nvPr/>
        </p:nvSpPr>
        <p:spPr>
          <a:xfrm rot="16200000">
            <a:off x="6112775" y="3492183"/>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六边形 7"/>
          <p:cNvSpPr/>
          <p:nvPr/>
        </p:nvSpPr>
        <p:spPr>
          <a:xfrm rot="16200000">
            <a:off x="5911061" y="949179"/>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9" name="六边形 8"/>
          <p:cNvSpPr/>
          <p:nvPr/>
        </p:nvSpPr>
        <p:spPr>
          <a:xfrm rot="16200000">
            <a:off x="7444266" y="2242630"/>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10" name="图片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791697" y="2569923"/>
            <a:ext cx="452586" cy="421010"/>
          </a:xfrm>
          <a:prstGeom prst="rect">
            <a:avLst/>
          </a:prstGeom>
        </p:spPr>
      </p:pic>
      <p:pic>
        <p:nvPicPr>
          <p:cNvPr id="11" name="图片 1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370898" y="3746602"/>
            <a:ext cx="600385" cy="626402"/>
          </a:xfrm>
          <a:prstGeom prst="rect">
            <a:avLst/>
          </a:prstGeom>
        </p:spPr>
      </p:pic>
      <p:pic>
        <p:nvPicPr>
          <p:cNvPr id="12" name="图片 11"/>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6189771" y="1225102"/>
            <a:ext cx="585401" cy="573413"/>
          </a:xfrm>
          <a:prstGeom prst="rect">
            <a:avLst/>
          </a:prstGeom>
        </p:spPr>
      </p:pic>
      <p:pic>
        <p:nvPicPr>
          <p:cNvPr id="13" name="图片 12"/>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733297" y="2508245"/>
            <a:ext cx="564761" cy="585401"/>
          </a:xfrm>
          <a:prstGeom prst="rect">
            <a:avLst/>
          </a:prstGeom>
        </p:spPr>
      </p:pic>
      <p:sp>
        <p:nvSpPr>
          <p:cNvPr id="14" name="圆角右箭头 13"/>
          <p:cNvSpPr/>
          <p:nvPr/>
        </p:nvSpPr>
        <p:spPr>
          <a:xfrm>
            <a:off x="5017990" y="1318608"/>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圆角右箭头 14"/>
          <p:cNvSpPr/>
          <p:nvPr/>
        </p:nvSpPr>
        <p:spPr>
          <a:xfrm rot="5400000">
            <a:off x="7394428" y="1330584"/>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6" name="圆角右箭头 15"/>
          <p:cNvSpPr/>
          <p:nvPr/>
        </p:nvSpPr>
        <p:spPr>
          <a:xfrm rot="10800000">
            <a:off x="7406404" y="3516193"/>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7" name="圆角右箭头 16"/>
          <p:cNvSpPr/>
          <p:nvPr/>
        </p:nvSpPr>
        <p:spPr>
          <a:xfrm rot="16200000">
            <a:off x="5029966" y="3470545"/>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6102681" y="2561008"/>
            <a:ext cx="1107996" cy="461665"/>
          </a:xfrm>
          <a:prstGeom prst="rect">
            <a:avLst/>
          </a:prstGeom>
          <a:noFill/>
        </p:spPr>
        <p:txBody>
          <a:bodyPr wrap="non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关键词</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flipH="1">
            <a:off x="625326" y="1696973"/>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输入简单的文字概述这里输入简单文字概述简单的文字概述</a:t>
            </a:r>
            <a:r>
              <a:rPr lang="zh-CN" altLang="en-US" sz="1200" dirty="0" smtClean="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0" name="矩形 19"/>
          <p:cNvSpPr/>
          <p:nvPr/>
        </p:nvSpPr>
        <p:spPr>
          <a:xfrm>
            <a:off x="635691" y="1347614"/>
            <a:ext cx="233816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95000"/>
                    <a:lumOff val="5000"/>
                  </a:schemeClr>
                </a:solidFill>
                <a:latin typeface="微软雅黑" pitchFamily="34" charset="-122"/>
                <a:ea typeface="微软雅黑" pitchFamily="34" charset="-122"/>
              </a:rPr>
              <a:t>这里填写小标题</a:t>
            </a:r>
            <a:endParaRPr lang="en-US" altLang="zh-CN" sz="1600" b="1" dirty="0">
              <a:solidFill>
                <a:schemeClr val="tx1">
                  <a:lumMod val="95000"/>
                  <a:lumOff val="5000"/>
                </a:schemeClr>
              </a:solidFill>
              <a:latin typeface="微软雅黑" pitchFamily="34" charset="-122"/>
              <a:ea typeface="微软雅黑" pitchFamily="34" charset="-122"/>
            </a:endParaRPr>
          </a:p>
        </p:txBody>
      </p:sp>
      <p:sp>
        <p:nvSpPr>
          <p:cNvPr id="25" name="矩形 24"/>
          <p:cNvSpPr/>
          <p:nvPr/>
        </p:nvSpPr>
        <p:spPr>
          <a:xfrm flipH="1">
            <a:off x="611560" y="3360451"/>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输入简单的文字概述这里输入简单文字概述简单的文字概述</a:t>
            </a:r>
            <a:r>
              <a:rPr lang="zh-CN" altLang="en-US" sz="1200" dirty="0" smtClean="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6" name="矩形 25"/>
          <p:cNvSpPr/>
          <p:nvPr/>
        </p:nvSpPr>
        <p:spPr>
          <a:xfrm>
            <a:off x="621925" y="3011092"/>
            <a:ext cx="233816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95000"/>
                    <a:lumOff val="5000"/>
                  </a:schemeClr>
                </a:solidFill>
                <a:latin typeface="微软雅黑" pitchFamily="34" charset="-122"/>
                <a:ea typeface="微软雅黑" pitchFamily="34" charset="-122"/>
              </a:rPr>
              <a:t>这里填写小标题</a:t>
            </a:r>
            <a:endParaRPr lang="en-US" altLang="zh-CN" sz="1600" b="1" dirty="0">
              <a:solidFill>
                <a:schemeClr val="tx1">
                  <a:lumMod val="95000"/>
                  <a:lumOff val="5000"/>
                </a:schemeClr>
              </a:solidFill>
              <a:latin typeface="微软雅黑" pitchFamily="34" charset="-122"/>
              <a:ea typeface="微软雅黑" pitchFamily="34" charset="-122"/>
            </a:endParaRPr>
          </a:p>
        </p:txBody>
      </p:sp>
      <p:sp>
        <p:nvSpPr>
          <p:cNvPr id="22"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工作中的不足及原因分析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3" name="Line 6"/>
          <p:cNvSpPr>
            <a:spLocks noChangeShapeType="1"/>
          </p:cNvSpPr>
          <p:nvPr/>
        </p:nvSpPr>
        <p:spPr bwMode="auto">
          <a:xfrm>
            <a:off x="0" y="361950"/>
            <a:ext cx="306902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7"/>
          <p:cNvSpPr>
            <a:spLocks noChangeShapeType="1"/>
          </p:cNvSpPr>
          <p:nvPr/>
        </p:nvSpPr>
        <p:spPr bwMode="auto">
          <a:xfrm>
            <a:off x="6074976" y="361950"/>
            <a:ext cx="3069024"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983794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21"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par>
                                <p:cTn id="29" presetID="21"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par>
                                <p:cTn id="32" presetID="21" presetClass="entr" presetSubtype="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1)">
                                      <p:cBhvr>
                                        <p:cTn id="34" dur="2000"/>
                                        <p:tgtEl>
                                          <p:spTgt spid="13"/>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par>
                                <p:cTn id="38" presetID="21" presetClass="entr" presetSubtype="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350"/>
                                        <p:tgtEl>
                                          <p:spTgt spid="20"/>
                                        </p:tgtEl>
                                      </p:cBhvr>
                                    </p:animEffect>
                                  </p:childTnLst>
                                </p:cTn>
                              </p:par>
                              <p:par>
                                <p:cTn id="70" presetID="26" presetClass="emph" presetSubtype="0" fill="hold" grpId="1" nodeType="withEffect">
                                  <p:stCondLst>
                                    <p:cond delay="0"/>
                                  </p:stCondLst>
                                  <p:childTnLst>
                                    <p:animEffect transition="out" filter="fade">
                                      <p:cBhvr>
                                        <p:cTn id="71" dur="400" tmFilter="0, 0; .2, .5; .8, .5; 1, 0"/>
                                        <p:tgtEl>
                                          <p:spTgt spid="20"/>
                                        </p:tgtEl>
                                      </p:cBhvr>
                                    </p:animEffect>
                                    <p:animScale>
                                      <p:cBhvr>
                                        <p:cTn id="72" dur="200" autoRev="1" fill="hold"/>
                                        <p:tgtEl>
                                          <p:spTgt spid="20"/>
                                        </p:tgtEl>
                                      </p:cBhvr>
                                      <p:by x="105000" y="105000"/>
                                    </p:animScale>
                                  </p:childTnLst>
                                </p:cTn>
                              </p:par>
                            </p:childTnLst>
                          </p:cTn>
                        </p:par>
                        <p:par>
                          <p:cTn id="73" fill="hold">
                            <p:stCondLst>
                              <p:cond delay="6400"/>
                            </p:stCondLst>
                            <p:childTnLst>
                              <p:par>
                                <p:cTn id="74" presetID="10"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par>
                          <p:cTn id="77" fill="hold">
                            <p:stCondLst>
                              <p:cond delay="69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350"/>
                                        <p:tgtEl>
                                          <p:spTgt spid="26"/>
                                        </p:tgtEl>
                                      </p:cBhvr>
                                    </p:animEffect>
                                  </p:childTnLst>
                                </p:cTn>
                              </p:par>
                              <p:par>
                                <p:cTn id="81" presetID="26" presetClass="emph" presetSubtype="0" fill="hold" grpId="1" nodeType="withEffect">
                                  <p:stCondLst>
                                    <p:cond delay="0"/>
                                  </p:stCondLst>
                                  <p:childTnLst>
                                    <p:animEffect transition="out" filter="fade">
                                      <p:cBhvr>
                                        <p:cTn id="82" dur="400" tmFilter="0, 0; .2, .5; .8, .5; 1, 0"/>
                                        <p:tgtEl>
                                          <p:spTgt spid="26"/>
                                        </p:tgtEl>
                                      </p:cBhvr>
                                    </p:animEffect>
                                    <p:animScale>
                                      <p:cBhvr>
                                        <p:cTn id="83" dur="200" autoRev="1" fill="hold"/>
                                        <p:tgtEl>
                                          <p:spTgt spid="26"/>
                                        </p:tgtEl>
                                      </p:cBhvr>
                                      <p:by x="105000" y="105000"/>
                                    </p:animScale>
                                  </p:childTnLst>
                                </p:cTn>
                              </p:par>
                            </p:childTnLst>
                          </p:cTn>
                        </p:par>
                        <p:par>
                          <p:cTn id="84" fill="hold">
                            <p:stCondLst>
                              <p:cond delay="730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P spid="18" grpId="0"/>
      <p:bldP spid="19" grpId="0"/>
      <p:bldP spid="20" grpId="0"/>
      <p:bldP spid="20" grpId="1"/>
      <p:bldP spid="25" grpId="0"/>
      <p:bldP spid="26" grpId="0"/>
      <p:bldP spid="26" grpId="1"/>
      <p:bldP spid="22"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ChangeArrowheads="1"/>
          </p:cNvSpPr>
          <p:nvPr/>
        </p:nvSpPr>
        <p:spPr bwMode="auto">
          <a:xfrm>
            <a:off x="0" y="0"/>
            <a:ext cx="2971842" cy="5141913"/>
          </a:xfrm>
          <a:prstGeom prst="rect">
            <a:avLst/>
          </a:prstGeom>
          <a:solidFill>
            <a:srgbClr val="1848C0"/>
          </a:solidFill>
          <a:ln>
            <a:noFill/>
          </a:ln>
          <a:effectLst/>
          <a:extLst/>
        </p:spPr>
        <p:txBody>
          <a:bodyPr wrap="none" anchor="ctr"/>
          <a:lstStyle/>
          <a:p>
            <a:endParaRPr lang="zh-CN" altLang="en-US"/>
          </a:p>
        </p:txBody>
      </p:sp>
      <p:sp>
        <p:nvSpPr>
          <p:cNvPr id="5141" name="Line 29"/>
          <p:cNvSpPr>
            <a:spLocks noChangeShapeType="1"/>
          </p:cNvSpPr>
          <p:nvPr/>
        </p:nvSpPr>
        <p:spPr bwMode="auto">
          <a:xfrm>
            <a:off x="381110" y="2038354"/>
            <a:ext cx="2286000"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44" name="Line 32"/>
          <p:cNvSpPr>
            <a:spLocks noChangeShapeType="1"/>
          </p:cNvSpPr>
          <p:nvPr/>
        </p:nvSpPr>
        <p:spPr bwMode="auto">
          <a:xfrm>
            <a:off x="381110" y="2830517"/>
            <a:ext cx="2286000"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TextBox 32"/>
          <p:cNvSpPr txBox="1"/>
          <p:nvPr/>
        </p:nvSpPr>
        <p:spPr>
          <a:xfrm>
            <a:off x="381110" y="2037570"/>
            <a:ext cx="1261884" cy="523220"/>
          </a:xfrm>
          <a:prstGeom prst="rect">
            <a:avLst/>
          </a:prstGeom>
          <a:noFill/>
        </p:spPr>
        <p:txBody>
          <a:bodyPr wrap="none" rtlCol="0">
            <a:spAutoFit/>
          </a:bodyPr>
          <a:lstStyle>
            <a:defPPr>
              <a:defRPr lang="zh-CN"/>
            </a:defPPr>
            <a:lvl1pPr>
              <a:defRPr sz="4000" b="1">
                <a:solidFill>
                  <a:schemeClr val="bg1"/>
                </a:solidFill>
                <a:latin typeface="微软雅黑" pitchFamily="34" charset="-122"/>
                <a:ea typeface="微软雅黑" pitchFamily="34" charset="-122"/>
              </a:defRPr>
            </a:lvl1pPr>
          </a:lstStyle>
          <a:p>
            <a:r>
              <a:rPr lang="zh-CN" altLang="en-US" sz="2800" dirty="0"/>
              <a:t>目录页</a:t>
            </a:r>
          </a:p>
        </p:txBody>
      </p:sp>
      <p:sp>
        <p:nvSpPr>
          <p:cNvPr id="34" name="TextBox 33"/>
          <p:cNvSpPr txBox="1"/>
          <p:nvPr/>
        </p:nvSpPr>
        <p:spPr>
          <a:xfrm rot="21560070">
            <a:off x="383180" y="2482625"/>
            <a:ext cx="224181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400" b="1" dirty="0">
                <a:solidFill>
                  <a:schemeClr val="bg1"/>
                </a:solidFill>
              </a:rPr>
              <a:t>CONTENTS </a:t>
            </a:r>
            <a:r>
              <a:rPr lang="en-US" altLang="zh-CN" sz="1400" b="1" dirty="0" smtClean="0">
                <a:solidFill>
                  <a:schemeClr val="bg1"/>
                </a:solidFill>
              </a:rPr>
              <a:t>  PAGE </a:t>
            </a:r>
            <a:endParaRPr lang="en-US" altLang="zh-CN" sz="1400" b="1" dirty="0">
              <a:solidFill>
                <a:schemeClr val="bg1"/>
              </a:solidFill>
            </a:endParaRPr>
          </a:p>
        </p:txBody>
      </p:sp>
      <p:grpSp>
        <p:nvGrpSpPr>
          <p:cNvPr id="28" name="组合 27"/>
          <p:cNvGrpSpPr/>
          <p:nvPr/>
        </p:nvGrpSpPr>
        <p:grpSpPr>
          <a:xfrm>
            <a:off x="4724396" y="1123194"/>
            <a:ext cx="470000" cy="464134"/>
            <a:chOff x="4965079" y="546100"/>
            <a:chExt cx="588369" cy="581025"/>
          </a:xfrm>
        </p:grpSpPr>
        <p:sp>
          <p:nvSpPr>
            <p:cNvPr id="29" name="Oval 6"/>
            <p:cNvSpPr>
              <a:spLocks noChangeArrowheads="1"/>
            </p:cNvSpPr>
            <p:nvPr/>
          </p:nvSpPr>
          <p:spPr bwMode="auto">
            <a:xfrm>
              <a:off x="4968752" y="546100"/>
              <a:ext cx="581024" cy="581025"/>
            </a:xfrm>
            <a:prstGeom prst="ellipse">
              <a:avLst/>
            </a:prstGeom>
            <a:solidFill>
              <a:srgbClr val="1848C0"/>
            </a:solidFill>
            <a:ln w="12700">
              <a:noFill/>
              <a:round/>
              <a:headEnd/>
              <a:tailEnd/>
            </a:ln>
          </p:spPr>
          <p:txBody>
            <a:bodyPr/>
            <a:lstStyle/>
            <a:p>
              <a:endParaRPr lang="zh-CN" altLang="en-US">
                <a:solidFill>
                  <a:schemeClr val="bg1"/>
                </a:solidFill>
              </a:endParaRPr>
            </a:p>
          </p:txBody>
        </p:sp>
        <p:sp>
          <p:nvSpPr>
            <p:cNvPr id="30" name="Text Box 24"/>
            <p:cNvSpPr txBox="1">
              <a:spLocks noChangeArrowheads="1"/>
            </p:cNvSpPr>
            <p:nvPr/>
          </p:nvSpPr>
          <p:spPr bwMode="auto">
            <a:xfrm>
              <a:off x="4965079" y="586175"/>
              <a:ext cx="588369" cy="5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zh-CN" sz="2000" b="1" dirty="0">
                  <a:solidFill>
                    <a:schemeClr val="bg1"/>
                  </a:solidFill>
                </a:rPr>
                <a:t>01</a:t>
              </a:r>
            </a:p>
          </p:txBody>
        </p:sp>
      </p:grpSp>
      <p:sp>
        <p:nvSpPr>
          <p:cNvPr id="31" name="TextBox 30"/>
          <p:cNvSpPr txBox="1"/>
          <p:nvPr/>
        </p:nvSpPr>
        <p:spPr>
          <a:xfrm>
            <a:off x="5337716" y="1185984"/>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itchFamily="34" charset="-122"/>
                <a:ea typeface="微软雅黑" pitchFamily="34" charset="-122"/>
              </a:rPr>
              <a:t>上一年度工作总结</a:t>
            </a:r>
            <a:endParaRPr lang="zh-CN" altLang="en-US" sz="1600" b="1" dirty="0">
              <a:solidFill>
                <a:schemeClr val="tx1">
                  <a:lumMod val="95000"/>
                  <a:lumOff val="5000"/>
                </a:schemeClr>
              </a:solidFill>
              <a:latin typeface="微软雅黑" pitchFamily="34" charset="-122"/>
              <a:ea typeface="微软雅黑" pitchFamily="34" charset="-122"/>
            </a:endParaRPr>
          </a:p>
        </p:txBody>
      </p:sp>
      <p:grpSp>
        <p:nvGrpSpPr>
          <p:cNvPr id="32" name="组合 31"/>
          <p:cNvGrpSpPr/>
          <p:nvPr/>
        </p:nvGrpSpPr>
        <p:grpSpPr>
          <a:xfrm>
            <a:off x="4724396" y="1807984"/>
            <a:ext cx="470000" cy="464134"/>
            <a:chOff x="4965079" y="546100"/>
            <a:chExt cx="588369" cy="581025"/>
          </a:xfrm>
        </p:grpSpPr>
        <p:sp>
          <p:nvSpPr>
            <p:cNvPr id="38" name="Oval 6"/>
            <p:cNvSpPr>
              <a:spLocks noChangeArrowheads="1"/>
            </p:cNvSpPr>
            <p:nvPr/>
          </p:nvSpPr>
          <p:spPr bwMode="auto">
            <a:xfrm>
              <a:off x="4968752" y="546100"/>
              <a:ext cx="581024" cy="581025"/>
            </a:xfrm>
            <a:prstGeom prst="ellipse">
              <a:avLst/>
            </a:prstGeom>
            <a:solidFill>
              <a:srgbClr val="1848C0"/>
            </a:solidFill>
            <a:ln w="12700">
              <a:noFill/>
              <a:round/>
              <a:headEnd/>
              <a:tailEnd/>
            </a:ln>
          </p:spPr>
          <p:txBody>
            <a:bodyPr/>
            <a:lstStyle/>
            <a:p>
              <a:endParaRPr lang="zh-CN" altLang="en-US">
                <a:solidFill>
                  <a:schemeClr val="bg1"/>
                </a:solidFill>
              </a:endParaRPr>
            </a:p>
          </p:txBody>
        </p:sp>
        <p:sp>
          <p:nvSpPr>
            <p:cNvPr id="45"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en-US" altLang="zh-CN" sz="2000" b="1" dirty="0" smtClean="0">
                  <a:solidFill>
                    <a:schemeClr val="bg1"/>
                  </a:solidFill>
                </a:rPr>
                <a:t>02</a:t>
              </a:r>
              <a:endParaRPr lang="zh-CN" altLang="zh-CN" sz="2000" b="1" dirty="0">
                <a:solidFill>
                  <a:schemeClr val="bg1"/>
                </a:solidFill>
              </a:endParaRPr>
            </a:p>
          </p:txBody>
        </p:sp>
      </p:grpSp>
      <p:sp>
        <p:nvSpPr>
          <p:cNvPr id="46" name="TextBox 45"/>
          <p:cNvSpPr txBox="1"/>
          <p:nvPr/>
        </p:nvSpPr>
        <p:spPr>
          <a:xfrm>
            <a:off x="5337716" y="1870774"/>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itchFamily="34" charset="-122"/>
                <a:ea typeface="微软雅黑" pitchFamily="34" charset="-122"/>
              </a:rPr>
              <a:t>具体工作完成情况</a:t>
            </a:r>
            <a:endParaRPr lang="zh-CN" altLang="en-US" sz="1600" b="1" dirty="0">
              <a:solidFill>
                <a:schemeClr val="tx1">
                  <a:lumMod val="95000"/>
                  <a:lumOff val="5000"/>
                </a:schemeClr>
              </a:solidFill>
              <a:latin typeface="微软雅黑" pitchFamily="34" charset="-122"/>
              <a:ea typeface="微软雅黑" pitchFamily="34" charset="-122"/>
            </a:endParaRPr>
          </a:p>
        </p:txBody>
      </p:sp>
      <p:grpSp>
        <p:nvGrpSpPr>
          <p:cNvPr id="47" name="组合 46"/>
          <p:cNvGrpSpPr/>
          <p:nvPr/>
        </p:nvGrpSpPr>
        <p:grpSpPr>
          <a:xfrm>
            <a:off x="4724396" y="2528888"/>
            <a:ext cx="470000" cy="464134"/>
            <a:chOff x="4965079" y="546100"/>
            <a:chExt cx="588369" cy="581025"/>
          </a:xfrm>
        </p:grpSpPr>
        <p:sp>
          <p:nvSpPr>
            <p:cNvPr id="48" name="Oval 6"/>
            <p:cNvSpPr>
              <a:spLocks noChangeArrowheads="1"/>
            </p:cNvSpPr>
            <p:nvPr/>
          </p:nvSpPr>
          <p:spPr bwMode="auto">
            <a:xfrm>
              <a:off x="4968752" y="546100"/>
              <a:ext cx="581024" cy="581025"/>
            </a:xfrm>
            <a:prstGeom prst="ellipse">
              <a:avLst/>
            </a:prstGeom>
            <a:solidFill>
              <a:srgbClr val="1848C0"/>
            </a:solidFill>
            <a:ln w="12700">
              <a:noFill/>
              <a:round/>
              <a:headEnd/>
              <a:tailEnd/>
            </a:ln>
          </p:spPr>
          <p:txBody>
            <a:bodyPr/>
            <a:lstStyle/>
            <a:p>
              <a:endParaRPr lang="zh-CN" altLang="en-US">
                <a:solidFill>
                  <a:schemeClr val="bg1"/>
                </a:solidFill>
              </a:endParaRPr>
            </a:p>
          </p:txBody>
        </p:sp>
        <p:sp>
          <p:nvSpPr>
            <p:cNvPr id="49"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zh-CN" sz="2000" b="1" dirty="0" smtClean="0">
                  <a:solidFill>
                    <a:schemeClr val="bg1"/>
                  </a:solidFill>
                </a:rPr>
                <a:t>0</a:t>
              </a:r>
              <a:r>
                <a:rPr lang="en-US" altLang="zh-CN" sz="2000" b="1" dirty="0" smtClean="0">
                  <a:solidFill>
                    <a:schemeClr val="bg1"/>
                  </a:solidFill>
                </a:rPr>
                <a:t>3</a:t>
              </a:r>
              <a:endParaRPr lang="zh-CN" altLang="zh-CN" sz="2000" b="1" dirty="0">
                <a:solidFill>
                  <a:schemeClr val="bg1"/>
                </a:solidFill>
              </a:endParaRPr>
            </a:p>
          </p:txBody>
        </p:sp>
      </p:grpSp>
      <p:sp>
        <p:nvSpPr>
          <p:cNvPr id="50" name="TextBox 49"/>
          <p:cNvSpPr txBox="1"/>
          <p:nvPr/>
        </p:nvSpPr>
        <p:spPr>
          <a:xfrm>
            <a:off x="5337716" y="2591678"/>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itchFamily="34" charset="-122"/>
                <a:ea typeface="微软雅黑" pitchFamily="34" charset="-122"/>
              </a:rPr>
              <a:t>工作中的不足及原因分析</a:t>
            </a:r>
            <a:endParaRPr lang="zh-CN" altLang="en-US" sz="1600" b="1" dirty="0">
              <a:solidFill>
                <a:schemeClr val="tx1">
                  <a:lumMod val="95000"/>
                  <a:lumOff val="5000"/>
                </a:schemeClr>
              </a:solidFill>
              <a:latin typeface="微软雅黑" pitchFamily="34" charset="-122"/>
              <a:ea typeface="微软雅黑" pitchFamily="34" charset="-122"/>
            </a:endParaRPr>
          </a:p>
        </p:txBody>
      </p:sp>
      <p:grpSp>
        <p:nvGrpSpPr>
          <p:cNvPr id="51" name="组合 50"/>
          <p:cNvGrpSpPr/>
          <p:nvPr/>
        </p:nvGrpSpPr>
        <p:grpSpPr>
          <a:xfrm>
            <a:off x="4724396" y="3249792"/>
            <a:ext cx="470000" cy="464134"/>
            <a:chOff x="4965079" y="546100"/>
            <a:chExt cx="588369" cy="581025"/>
          </a:xfrm>
        </p:grpSpPr>
        <p:sp>
          <p:nvSpPr>
            <p:cNvPr id="52" name="Oval 6"/>
            <p:cNvSpPr>
              <a:spLocks noChangeArrowheads="1"/>
            </p:cNvSpPr>
            <p:nvPr/>
          </p:nvSpPr>
          <p:spPr bwMode="auto">
            <a:xfrm>
              <a:off x="4968752" y="546100"/>
              <a:ext cx="581024" cy="581025"/>
            </a:xfrm>
            <a:prstGeom prst="ellipse">
              <a:avLst/>
            </a:prstGeom>
            <a:solidFill>
              <a:srgbClr val="1848C0"/>
            </a:solidFill>
            <a:ln w="12700">
              <a:noFill/>
              <a:round/>
              <a:headEnd/>
              <a:tailEnd/>
            </a:ln>
          </p:spPr>
          <p:txBody>
            <a:bodyPr/>
            <a:lstStyle/>
            <a:p>
              <a:endParaRPr lang="zh-CN" altLang="en-US">
                <a:solidFill>
                  <a:schemeClr val="bg1"/>
                </a:solidFill>
              </a:endParaRPr>
            </a:p>
          </p:txBody>
        </p:sp>
        <p:sp>
          <p:nvSpPr>
            <p:cNvPr id="53"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en-US" altLang="zh-CN" sz="2000" b="1" dirty="0" smtClean="0">
                  <a:solidFill>
                    <a:schemeClr val="bg1"/>
                  </a:solidFill>
                </a:rPr>
                <a:t>04</a:t>
              </a:r>
              <a:endParaRPr lang="zh-CN" altLang="zh-CN" sz="2000" b="1" dirty="0">
                <a:solidFill>
                  <a:schemeClr val="bg1"/>
                </a:solidFill>
              </a:endParaRPr>
            </a:p>
          </p:txBody>
        </p:sp>
      </p:grpSp>
      <p:sp>
        <p:nvSpPr>
          <p:cNvPr id="54" name="TextBox 53"/>
          <p:cNvSpPr txBox="1"/>
          <p:nvPr/>
        </p:nvSpPr>
        <p:spPr>
          <a:xfrm>
            <a:off x="5337716" y="3312582"/>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itchFamily="34" charset="-122"/>
                <a:ea typeface="微软雅黑" pitchFamily="34" charset="-122"/>
              </a:rPr>
              <a:t>目前市场情况分析</a:t>
            </a:r>
            <a:endParaRPr lang="zh-CN" altLang="en-US" sz="1600" b="1" dirty="0">
              <a:solidFill>
                <a:schemeClr val="tx1">
                  <a:lumMod val="95000"/>
                  <a:lumOff val="5000"/>
                </a:schemeClr>
              </a:solidFill>
              <a:latin typeface="微软雅黑" pitchFamily="34" charset="-122"/>
              <a:ea typeface="微软雅黑" pitchFamily="34" charset="-122"/>
            </a:endParaRPr>
          </a:p>
        </p:txBody>
      </p:sp>
      <p:grpSp>
        <p:nvGrpSpPr>
          <p:cNvPr id="55" name="组合 54"/>
          <p:cNvGrpSpPr/>
          <p:nvPr/>
        </p:nvGrpSpPr>
        <p:grpSpPr>
          <a:xfrm>
            <a:off x="4724396" y="3970696"/>
            <a:ext cx="470000" cy="464134"/>
            <a:chOff x="4965079" y="546100"/>
            <a:chExt cx="588369" cy="581025"/>
          </a:xfrm>
        </p:grpSpPr>
        <p:sp>
          <p:nvSpPr>
            <p:cNvPr id="56" name="Oval 6"/>
            <p:cNvSpPr>
              <a:spLocks noChangeArrowheads="1"/>
            </p:cNvSpPr>
            <p:nvPr/>
          </p:nvSpPr>
          <p:spPr bwMode="auto">
            <a:xfrm>
              <a:off x="4968752" y="546100"/>
              <a:ext cx="581024" cy="581025"/>
            </a:xfrm>
            <a:prstGeom prst="ellipse">
              <a:avLst/>
            </a:prstGeom>
            <a:solidFill>
              <a:srgbClr val="1848C0"/>
            </a:solidFill>
            <a:ln w="12700">
              <a:noFill/>
              <a:round/>
              <a:headEnd/>
              <a:tailEnd/>
            </a:ln>
          </p:spPr>
          <p:txBody>
            <a:bodyPr/>
            <a:lstStyle/>
            <a:p>
              <a:endParaRPr lang="zh-CN" altLang="en-US">
                <a:solidFill>
                  <a:schemeClr val="bg1"/>
                </a:solidFill>
              </a:endParaRPr>
            </a:p>
          </p:txBody>
        </p:sp>
        <p:sp>
          <p:nvSpPr>
            <p:cNvPr id="57"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en-US" altLang="zh-CN" sz="2000" b="1" dirty="0" smtClean="0">
                  <a:solidFill>
                    <a:schemeClr val="bg1"/>
                  </a:solidFill>
                </a:rPr>
                <a:t>05</a:t>
              </a:r>
              <a:endParaRPr lang="zh-CN" altLang="zh-CN" sz="2000" b="1" dirty="0">
                <a:solidFill>
                  <a:schemeClr val="bg1"/>
                </a:solidFill>
              </a:endParaRPr>
            </a:p>
          </p:txBody>
        </p:sp>
      </p:grpSp>
      <p:sp>
        <p:nvSpPr>
          <p:cNvPr id="58" name="TextBox 57"/>
          <p:cNvSpPr txBox="1"/>
          <p:nvPr/>
        </p:nvSpPr>
        <p:spPr>
          <a:xfrm>
            <a:off x="5337716" y="4033486"/>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itchFamily="34" charset="-122"/>
                <a:ea typeface="微软雅黑" pitchFamily="34" charset="-122"/>
              </a:rPr>
              <a:t>下一年度工作总结</a:t>
            </a:r>
            <a:endParaRPr lang="zh-CN" altLang="en-US" sz="1600" b="1" dirty="0">
              <a:solidFill>
                <a:schemeClr val="tx1">
                  <a:lumMod val="95000"/>
                  <a:lumOff val="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141"/>
                                        </p:tgtEl>
                                        <p:attrNameLst>
                                          <p:attrName>style.visibility</p:attrName>
                                        </p:attrNameLst>
                                      </p:cBhvr>
                                      <p:to>
                                        <p:strVal val="visible"/>
                                      </p:to>
                                    </p:set>
                                    <p:anim calcmode="lin" valueType="num">
                                      <p:cBhvr additive="base">
                                        <p:cTn id="12" dur="500" fill="hold"/>
                                        <p:tgtEl>
                                          <p:spTgt spid="5141"/>
                                        </p:tgtEl>
                                        <p:attrNameLst>
                                          <p:attrName>ppt_x</p:attrName>
                                        </p:attrNameLst>
                                      </p:cBhvr>
                                      <p:tavLst>
                                        <p:tav tm="0">
                                          <p:val>
                                            <p:strVal val="1+#ppt_w/2"/>
                                          </p:val>
                                        </p:tav>
                                        <p:tav tm="100000">
                                          <p:val>
                                            <p:strVal val="#ppt_x"/>
                                          </p:val>
                                        </p:tav>
                                      </p:tavLst>
                                    </p:anim>
                                    <p:anim calcmode="lin" valueType="num">
                                      <p:cBhvr additive="base">
                                        <p:cTn id="13" dur="500" fill="hold"/>
                                        <p:tgtEl>
                                          <p:spTgt spid="51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44"/>
                                        </p:tgtEl>
                                        <p:attrNameLst>
                                          <p:attrName>style.visibility</p:attrName>
                                        </p:attrNameLst>
                                      </p:cBhvr>
                                      <p:to>
                                        <p:strVal val="visible"/>
                                      </p:to>
                                    </p:set>
                                    <p:anim calcmode="lin" valueType="num">
                                      <p:cBhvr additive="base">
                                        <p:cTn id="16" dur="500" fill="hold"/>
                                        <p:tgtEl>
                                          <p:spTgt spid="5144"/>
                                        </p:tgtEl>
                                        <p:attrNameLst>
                                          <p:attrName>ppt_x</p:attrName>
                                        </p:attrNameLst>
                                      </p:cBhvr>
                                      <p:tavLst>
                                        <p:tav tm="0">
                                          <p:val>
                                            <p:strVal val="0-#ppt_w/2"/>
                                          </p:val>
                                        </p:tav>
                                        <p:tav tm="100000">
                                          <p:val>
                                            <p:strVal val="#ppt_x"/>
                                          </p:val>
                                        </p:tav>
                                      </p:tavLst>
                                    </p:anim>
                                    <p:anim calcmode="lin" valueType="num">
                                      <p:cBhvr additive="base">
                                        <p:cTn id="17" dur="500" fill="hold"/>
                                        <p:tgtEl>
                                          <p:spTgt spid="514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iterate type="lt">
                                    <p:tmPct val="10000"/>
                                  </p:iterate>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0-#ppt_h/2"/>
                                          </p:val>
                                        </p:tav>
                                        <p:tav tm="100000">
                                          <p:val>
                                            <p:strVal val="#ppt_y"/>
                                          </p:val>
                                        </p:tav>
                                      </p:tavLst>
                                    </p:anim>
                                  </p:childTnLst>
                                </p:cTn>
                              </p:par>
                            </p:childTnLst>
                          </p:cTn>
                        </p:par>
                        <p:par>
                          <p:cTn id="23" fill="hold">
                            <p:stCondLst>
                              <p:cond delay="1600"/>
                            </p:stCondLst>
                            <p:childTnLst>
                              <p:par>
                                <p:cTn id="24" presetID="2" presetClass="entr" presetSubtype="9"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0-#ppt_h/2"/>
                                          </p:val>
                                        </p:tav>
                                        <p:tav tm="100000">
                                          <p:val>
                                            <p:strVal val="#ppt_y"/>
                                          </p:val>
                                        </p:tav>
                                      </p:tavLst>
                                    </p:anim>
                                  </p:childTnLst>
                                </p:cTn>
                              </p:par>
                            </p:childTnLst>
                          </p:cTn>
                        </p:par>
                        <p:par>
                          <p:cTn id="28" fill="hold">
                            <p:stCondLst>
                              <p:cond delay="2650"/>
                            </p:stCondLst>
                            <p:childTnLst>
                              <p:par>
                                <p:cTn id="29" presetID="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3150"/>
                            </p:stCondLst>
                            <p:childTnLst>
                              <p:par>
                                <p:cTn id="34" presetID="2" presetClass="entr" presetSubtype="2"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3650"/>
                            </p:stCondLst>
                            <p:childTnLst>
                              <p:par>
                                <p:cTn id="39" presetID="2" presetClass="entr" presetSubtype="4"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par>
                          <p:cTn id="43" fill="hold">
                            <p:stCondLst>
                              <p:cond delay="4150"/>
                            </p:stCondLst>
                            <p:childTnLst>
                              <p:par>
                                <p:cTn id="44" presetID="2" presetClass="entr" presetSubtype="2"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1+#ppt_w/2"/>
                                          </p:val>
                                        </p:tav>
                                        <p:tav tm="100000">
                                          <p:val>
                                            <p:strVal val="#ppt_x"/>
                                          </p:val>
                                        </p:tav>
                                      </p:tavLst>
                                    </p:anim>
                                    <p:anim calcmode="lin" valueType="num">
                                      <p:cBhvr additive="base">
                                        <p:cTn id="47" dur="500" fill="hold"/>
                                        <p:tgtEl>
                                          <p:spTgt spid="46"/>
                                        </p:tgtEl>
                                        <p:attrNameLst>
                                          <p:attrName>ppt_y</p:attrName>
                                        </p:attrNameLst>
                                      </p:cBhvr>
                                      <p:tavLst>
                                        <p:tav tm="0">
                                          <p:val>
                                            <p:strVal val="#ppt_y"/>
                                          </p:val>
                                        </p:tav>
                                        <p:tav tm="100000">
                                          <p:val>
                                            <p:strVal val="#ppt_y"/>
                                          </p:val>
                                        </p:tav>
                                      </p:tavLst>
                                    </p:anim>
                                  </p:childTnLst>
                                </p:cTn>
                              </p:par>
                            </p:childTnLst>
                          </p:cTn>
                        </p:par>
                        <p:par>
                          <p:cTn id="48" fill="hold">
                            <p:stCondLst>
                              <p:cond delay="4650"/>
                            </p:stCondLst>
                            <p:childTnLst>
                              <p:par>
                                <p:cTn id="49" presetID="2" presetClass="entr" presetSubtype="4"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5150"/>
                            </p:stCondLst>
                            <p:childTnLst>
                              <p:par>
                                <p:cTn id="54" presetID="2" presetClass="entr" presetSubtype="2"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1+#ppt_w/2"/>
                                          </p:val>
                                        </p:tav>
                                        <p:tav tm="100000">
                                          <p:val>
                                            <p:strVal val="#ppt_x"/>
                                          </p:val>
                                        </p:tav>
                                      </p:tavLst>
                                    </p:anim>
                                    <p:anim calcmode="lin" valueType="num">
                                      <p:cBhvr additive="base">
                                        <p:cTn id="57" dur="5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650"/>
                            </p:stCondLst>
                            <p:childTnLst>
                              <p:par>
                                <p:cTn id="59" presetID="2" presetClass="entr" presetSubtype="4"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childTnLst>
                          </p:cTn>
                        </p:par>
                        <p:par>
                          <p:cTn id="63" fill="hold">
                            <p:stCondLst>
                              <p:cond delay="6150"/>
                            </p:stCondLst>
                            <p:childTnLst>
                              <p:par>
                                <p:cTn id="64" presetID="2" presetClass="entr" presetSubtype="2"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1+#ppt_w/2"/>
                                          </p:val>
                                        </p:tav>
                                        <p:tav tm="100000">
                                          <p:val>
                                            <p:strVal val="#ppt_x"/>
                                          </p:val>
                                        </p:tav>
                                      </p:tavLst>
                                    </p:anim>
                                    <p:anim calcmode="lin" valueType="num">
                                      <p:cBhvr additive="base">
                                        <p:cTn id="67" dur="500" fill="hold"/>
                                        <p:tgtEl>
                                          <p:spTgt spid="54"/>
                                        </p:tgtEl>
                                        <p:attrNameLst>
                                          <p:attrName>ppt_y</p:attrName>
                                        </p:attrNameLst>
                                      </p:cBhvr>
                                      <p:tavLst>
                                        <p:tav tm="0">
                                          <p:val>
                                            <p:strVal val="#ppt_y"/>
                                          </p:val>
                                        </p:tav>
                                        <p:tav tm="100000">
                                          <p:val>
                                            <p:strVal val="#ppt_y"/>
                                          </p:val>
                                        </p:tav>
                                      </p:tavLst>
                                    </p:anim>
                                  </p:childTnLst>
                                </p:cTn>
                              </p:par>
                            </p:childTnLst>
                          </p:cTn>
                        </p:par>
                        <p:par>
                          <p:cTn id="68" fill="hold">
                            <p:stCondLst>
                              <p:cond delay="6650"/>
                            </p:stCondLst>
                            <p:childTnLst>
                              <p:par>
                                <p:cTn id="69" presetID="2" presetClass="entr" presetSubtype="4"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childTnLst>
                          </p:cTn>
                        </p:par>
                        <p:par>
                          <p:cTn id="73" fill="hold">
                            <p:stCondLst>
                              <p:cond delay="7150"/>
                            </p:stCondLst>
                            <p:childTnLst>
                              <p:par>
                                <p:cTn id="74" presetID="2" presetClass="entr" presetSubtype="2"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fill="hold"/>
                                        <p:tgtEl>
                                          <p:spTgt spid="58"/>
                                        </p:tgtEl>
                                        <p:attrNameLst>
                                          <p:attrName>ppt_x</p:attrName>
                                        </p:attrNameLst>
                                      </p:cBhvr>
                                      <p:tavLst>
                                        <p:tav tm="0">
                                          <p:val>
                                            <p:strVal val="1+#ppt_w/2"/>
                                          </p:val>
                                        </p:tav>
                                        <p:tav tm="100000">
                                          <p:val>
                                            <p:strVal val="#ppt_x"/>
                                          </p:val>
                                        </p:tav>
                                      </p:tavLst>
                                    </p:anim>
                                    <p:anim calcmode="lin" valueType="num">
                                      <p:cBhvr additive="base">
                                        <p:cTn id="7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41" grpId="0" animBg="1"/>
      <p:bldP spid="5144" grpId="0" animBg="1"/>
      <p:bldP spid="33" grpId="0"/>
      <p:bldP spid="34" grpId="0"/>
      <p:bldP spid="31" grpId="0"/>
      <p:bldP spid="46" grpId="0"/>
      <p:bldP spid="50" grpId="0"/>
      <p:bldP spid="54"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Freeform 6"/>
          <p:cNvSpPr>
            <a:spLocks noEditPoints="1"/>
          </p:cNvSpPr>
          <p:nvPr/>
        </p:nvSpPr>
        <p:spPr bwMode="auto">
          <a:xfrm>
            <a:off x="744538" y="1819275"/>
            <a:ext cx="1509712" cy="1509713"/>
          </a:xfrm>
          <a:custGeom>
            <a:avLst/>
            <a:gdLst>
              <a:gd name="T0" fmla="*/ 1383131 w 489"/>
              <a:gd name="T1" fmla="*/ 623644 h 489"/>
              <a:gd name="T2" fmla="*/ 1364607 w 489"/>
              <a:gd name="T3" fmla="*/ 555723 h 489"/>
              <a:gd name="T4" fmla="*/ 1454140 w 489"/>
              <a:gd name="T5" fmla="*/ 453840 h 489"/>
              <a:gd name="T6" fmla="*/ 1364607 w 489"/>
              <a:gd name="T7" fmla="*/ 299473 h 489"/>
              <a:gd name="T8" fmla="*/ 1231851 w 489"/>
              <a:gd name="T9" fmla="*/ 327259 h 489"/>
              <a:gd name="T10" fmla="*/ 1182453 w 489"/>
              <a:gd name="T11" fmla="*/ 277861 h 489"/>
              <a:gd name="T12" fmla="*/ 1210239 w 489"/>
              <a:gd name="T13" fmla="*/ 145105 h 489"/>
              <a:gd name="T14" fmla="*/ 1052785 w 489"/>
              <a:gd name="T15" fmla="*/ 55572 h 489"/>
              <a:gd name="T16" fmla="*/ 953990 w 489"/>
              <a:gd name="T17" fmla="*/ 145105 h 489"/>
              <a:gd name="T18" fmla="*/ 886068 w 489"/>
              <a:gd name="T19" fmla="*/ 126581 h 489"/>
              <a:gd name="T20" fmla="*/ 842845 w 489"/>
              <a:gd name="T21" fmla="*/ 0 h 489"/>
              <a:gd name="T22" fmla="*/ 753312 w 489"/>
              <a:gd name="T23" fmla="*/ 0 h 489"/>
              <a:gd name="T24" fmla="*/ 663779 w 489"/>
              <a:gd name="T25" fmla="*/ 0 h 489"/>
              <a:gd name="T26" fmla="*/ 623644 w 489"/>
              <a:gd name="T27" fmla="*/ 126581 h 489"/>
              <a:gd name="T28" fmla="*/ 555722 w 489"/>
              <a:gd name="T29" fmla="*/ 145105 h 489"/>
              <a:gd name="T30" fmla="*/ 453840 w 489"/>
              <a:gd name="T31" fmla="*/ 55572 h 489"/>
              <a:gd name="T32" fmla="*/ 299473 w 489"/>
              <a:gd name="T33" fmla="*/ 145105 h 489"/>
              <a:gd name="T34" fmla="*/ 327259 w 489"/>
              <a:gd name="T35" fmla="*/ 277861 h 489"/>
              <a:gd name="T36" fmla="*/ 277861 w 489"/>
              <a:gd name="T37" fmla="*/ 327259 h 489"/>
              <a:gd name="T38" fmla="*/ 145105 w 489"/>
              <a:gd name="T39" fmla="*/ 299473 h 489"/>
              <a:gd name="T40" fmla="*/ 55572 w 489"/>
              <a:gd name="T41" fmla="*/ 453840 h 489"/>
              <a:gd name="T42" fmla="*/ 145105 w 489"/>
              <a:gd name="T43" fmla="*/ 555723 h 489"/>
              <a:gd name="T44" fmla="*/ 126581 w 489"/>
              <a:gd name="T45" fmla="*/ 623644 h 489"/>
              <a:gd name="T46" fmla="*/ 0 w 489"/>
              <a:gd name="T47" fmla="*/ 663780 h 489"/>
              <a:gd name="T48" fmla="*/ 0 w 489"/>
              <a:gd name="T49" fmla="*/ 753313 h 489"/>
              <a:gd name="T50" fmla="*/ 0 w 489"/>
              <a:gd name="T51" fmla="*/ 845933 h 489"/>
              <a:gd name="T52" fmla="*/ 126581 w 489"/>
              <a:gd name="T53" fmla="*/ 886069 h 489"/>
              <a:gd name="T54" fmla="*/ 145105 w 489"/>
              <a:gd name="T55" fmla="*/ 953990 h 489"/>
              <a:gd name="T56" fmla="*/ 55572 w 489"/>
              <a:gd name="T57" fmla="*/ 1055873 h 489"/>
              <a:gd name="T58" fmla="*/ 145105 w 489"/>
              <a:gd name="T59" fmla="*/ 1210240 h 489"/>
              <a:gd name="T60" fmla="*/ 277861 w 489"/>
              <a:gd name="T61" fmla="*/ 1182454 h 489"/>
              <a:gd name="T62" fmla="*/ 327259 w 489"/>
              <a:gd name="T63" fmla="*/ 1231852 h 489"/>
              <a:gd name="T64" fmla="*/ 299473 w 489"/>
              <a:gd name="T65" fmla="*/ 1364608 h 489"/>
              <a:gd name="T66" fmla="*/ 453840 w 489"/>
              <a:gd name="T67" fmla="*/ 1454141 h 489"/>
              <a:gd name="T68" fmla="*/ 555722 w 489"/>
              <a:gd name="T69" fmla="*/ 1364608 h 489"/>
              <a:gd name="T70" fmla="*/ 623644 w 489"/>
              <a:gd name="T71" fmla="*/ 1383132 h 489"/>
              <a:gd name="T72" fmla="*/ 663779 w 489"/>
              <a:gd name="T73" fmla="*/ 1509713 h 489"/>
              <a:gd name="T74" fmla="*/ 753312 w 489"/>
              <a:gd name="T75" fmla="*/ 1509713 h 489"/>
              <a:gd name="T76" fmla="*/ 842845 w 489"/>
              <a:gd name="T77" fmla="*/ 1509713 h 489"/>
              <a:gd name="T78" fmla="*/ 886068 w 489"/>
              <a:gd name="T79" fmla="*/ 1383132 h 489"/>
              <a:gd name="T80" fmla="*/ 953990 w 489"/>
              <a:gd name="T81" fmla="*/ 1364608 h 489"/>
              <a:gd name="T82" fmla="*/ 1052785 w 489"/>
              <a:gd name="T83" fmla="*/ 1454141 h 489"/>
              <a:gd name="T84" fmla="*/ 1210239 w 489"/>
              <a:gd name="T85" fmla="*/ 1364608 h 489"/>
              <a:gd name="T86" fmla="*/ 1182453 w 489"/>
              <a:gd name="T87" fmla="*/ 1231852 h 489"/>
              <a:gd name="T88" fmla="*/ 1231851 w 489"/>
              <a:gd name="T89" fmla="*/ 1182454 h 489"/>
              <a:gd name="T90" fmla="*/ 1364607 w 489"/>
              <a:gd name="T91" fmla="*/ 1210240 h 489"/>
              <a:gd name="T92" fmla="*/ 1454140 w 489"/>
              <a:gd name="T93" fmla="*/ 1055873 h 489"/>
              <a:gd name="T94" fmla="*/ 1364607 w 489"/>
              <a:gd name="T95" fmla="*/ 953990 h 489"/>
              <a:gd name="T96" fmla="*/ 1383131 w 489"/>
              <a:gd name="T97" fmla="*/ 886069 h 489"/>
              <a:gd name="T98" fmla="*/ 1509712 w 489"/>
              <a:gd name="T99" fmla="*/ 845933 h 489"/>
              <a:gd name="T100" fmla="*/ 1509712 w 489"/>
              <a:gd name="T101" fmla="*/ 753313 h 489"/>
              <a:gd name="T102" fmla="*/ 1509712 w 489"/>
              <a:gd name="T103" fmla="*/ 663780 h 489"/>
              <a:gd name="T104" fmla="*/ 1383131 w 489"/>
              <a:gd name="T105" fmla="*/ 623644 h 489"/>
              <a:gd name="T106" fmla="*/ 753312 w 489"/>
              <a:gd name="T107" fmla="*/ 1271987 h 489"/>
              <a:gd name="T108" fmla="*/ 237726 w 489"/>
              <a:gd name="T109" fmla="*/ 753313 h 489"/>
              <a:gd name="T110" fmla="*/ 753312 w 489"/>
              <a:gd name="T111" fmla="*/ 237726 h 489"/>
              <a:gd name="T112" fmla="*/ 1271986 w 489"/>
              <a:gd name="T113" fmla="*/ 753313 h 489"/>
              <a:gd name="T114" fmla="*/ 753312 w 489"/>
              <a:gd name="T115" fmla="*/ 1271987 h 4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9" h="489">
                <a:moveTo>
                  <a:pt x="448" y="202"/>
                </a:moveTo>
                <a:cubicBezTo>
                  <a:pt x="446" y="194"/>
                  <a:pt x="444" y="187"/>
                  <a:pt x="442" y="180"/>
                </a:cubicBezTo>
                <a:cubicBezTo>
                  <a:pt x="471" y="147"/>
                  <a:pt x="471" y="147"/>
                  <a:pt x="471" y="147"/>
                </a:cubicBezTo>
                <a:cubicBezTo>
                  <a:pt x="442" y="97"/>
                  <a:pt x="442" y="97"/>
                  <a:pt x="442" y="97"/>
                </a:cubicBezTo>
                <a:cubicBezTo>
                  <a:pt x="399" y="106"/>
                  <a:pt x="399" y="106"/>
                  <a:pt x="399" y="106"/>
                </a:cubicBezTo>
                <a:cubicBezTo>
                  <a:pt x="394" y="100"/>
                  <a:pt x="389" y="95"/>
                  <a:pt x="383" y="90"/>
                </a:cubicBezTo>
                <a:cubicBezTo>
                  <a:pt x="392" y="47"/>
                  <a:pt x="392" y="47"/>
                  <a:pt x="392" y="47"/>
                </a:cubicBezTo>
                <a:cubicBezTo>
                  <a:pt x="341" y="18"/>
                  <a:pt x="341" y="18"/>
                  <a:pt x="341" y="18"/>
                </a:cubicBezTo>
                <a:cubicBezTo>
                  <a:pt x="309" y="47"/>
                  <a:pt x="309" y="47"/>
                  <a:pt x="309" y="47"/>
                </a:cubicBezTo>
                <a:cubicBezTo>
                  <a:pt x="302" y="45"/>
                  <a:pt x="295" y="43"/>
                  <a:pt x="287" y="41"/>
                </a:cubicBezTo>
                <a:cubicBezTo>
                  <a:pt x="273" y="0"/>
                  <a:pt x="273" y="0"/>
                  <a:pt x="273" y="0"/>
                </a:cubicBezTo>
                <a:cubicBezTo>
                  <a:pt x="244" y="0"/>
                  <a:pt x="244" y="0"/>
                  <a:pt x="244" y="0"/>
                </a:cubicBezTo>
                <a:cubicBezTo>
                  <a:pt x="215" y="0"/>
                  <a:pt x="215" y="0"/>
                  <a:pt x="215" y="0"/>
                </a:cubicBezTo>
                <a:cubicBezTo>
                  <a:pt x="202" y="41"/>
                  <a:pt x="202" y="41"/>
                  <a:pt x="202" y="41"/>
                </a:cubicBezTo>
                <a:cubicBezTo>
                  <a:pt x="194" y="43"/>
                  <a:pt x="187" y="45"/>
                  <a:pt x="180" y="47"/>
                </a:cubicBezTo>
                <a:cubicBezTo>
                  <a:pt x="147" y="18"/>
                  <a:pt x="147" y="18"/>
                  <a:pt x="147" y="18"/>
                </a:cubicBezTo>
                <a:cubicBezTo>
                  <a:pt x="97" y="47"/>
                  <a:pt x="97" y="47"/>
                  <a:pt x="97" y="47"/>
                </a:cubicBezTo>
                <a:cubicBezTo>
                  <a:pt x="106" y="90"/>
                  <a:pt x="106" y="90"/>
                  <a:pt x="106" y="90"/>
                </a:cubicBezTo>
                <a:cubicBezTo>
                  <a:pt x="100" y="95"/>
                  <a:pt x="95" y="100"/>
                  <a:pt x="90" y="106"/>
                </a:cubicBezTo>
                <a:cubicBezTo>
                  <a:pt x="47" y="97"/>
                  <a:pt x="47" y="97"/>
                  <a:pt x="47" y="97"/>
                </a:cubicBezTo>
                <a:cubicBezTo>
                  <a:pt x="18" y="147"/>
                  <a:pt x="18" y="147"/>
                  <a:pt x="18" y="147"/>
                </a:cubicBezTo>
                <a:cubicBezTo>
                  <a:pt x="47" y="180"/>
                  <a:pt x="47" y="180"/>
                  <a:pt x="47" y="180"/>
                </a:cubicBezTo>
                <a:cubicBezTo>
                  <a:pt x="44" y="187"/>
                  <a:pt x="42" y="194"/>
                  <a:pt x="41" y="202"/>
                </a:cubicBezTo>
                <a:cubicBezTo>
                  <a:pt x="0" y="215"/>
                  <a:pt x="0" y="215"/>
                  <a:pt x="0" y="215"/>
                </a:cubicBezTo>
                <a:cubicBezTo>
                  <a:pt x="0" y="244"/>
                  <a:pt x="0" y="244"/>
                  <a:pt x="0" y="244"/>
                </a:cubicBezTo>
                <a:cubicBezTo>
                  <a:pt x="0" y="274"/>
                  <a:pt x="0" y="274"/>
                  <a:pt x="0" y="274"/>
                </a:cubicBezTo>
                <a:cubicBezTo>
                  <a:pt x="41" y="287"/>
                  <a:pt x="41" y="287"/>
                  <a:pt x="41" y="287"/>
                </a:cubicBezTo>
                <a:cubicBezTo>
                  <a:pt x="42" y="295"/>
                  <a:pt x="44" y="302"/>
                  <a:pt x="47" y="309"/>
                </a:cubicBezTo>
                <a:cubicBezTo>
                  <a:pt x="18" y="342"/>
                  <a:pt x="18" y="342"/>
                  <a:pt x="18" y="342"/>
                </a:cubicBezTo>
                <a:cubicBezTo>
                  <a:pt x="47" y="392"/>
                  <a:pt x="47" y="392"/>
                  <a:pt x="47" y="392"/>
                </a:cubicBezTo>
                <a:cubicBezTo>
                  <a:pt x="90" y="383"/>
                  <a:pt x="90" y="383"/>
                  <a:pt x="90" y="383"/>
                </a:cubicBezTo>
                <a:cubicBezTo>
                  <a:pt x="95" y="389"/>
                  <a:pt x="100" y="394"/>
                  <a:pt x="106" y="399"/>
                </a:cubicBezTo>
                <a:cubicBezTo>
                  <a:pt x="97" y="442"/>
                  <a:pt x="97" y="442"/>
                  <a:pt x="97" y="442"/>
                </a:cubicBezTo>
                <a:cubicBezTo>
                  <a:pt x="147" y="471"/>
                  <a:pt x="147" y="471"/>
                  <a:pt x="147" y="471"/>
                </a:cubicBezTo>
                <a:cubicBezTo>
                  <a:pt x="180" y="442"/>
                  <a:pt x="180" y="442"/>
                  <a:pt x="180" y="442"/>
                </a:cubicBezTo>
                <a:cubicBezTo>
                  <a:pt x="187" y="444"/>
                  <a:pt x="194" y="446"/>
                  <a:pt x="202" y="448"/>
                </a:cubicBezTo>
                <a:cubicBezTo>
                  <a:pt x="215" y="489"/>
                  <a:pt x="215" y="489"/>
                  <a:pt x="215" y="489"/>
                </a:cubicBezTo>
                <a:cubicBezTo>
                  <a:pt x="244" y="489"/>
                  <a:pt x="244" y="489"/>
                  <a:pt x="244" y="489"/>
                </a:cubicBezTo>
                <a:cubicBezTo>
                  <a:pt x="273" y="489"/>
                  <a:pt x="273" y="489"/>
                  <a:pt x="273" y="489"/>
                </a:cubicBezTo>
                <a:cubicBezTo>
                  <a:pt x="287" y="448"/>
                  <a:pt x="287" y="448"/>
                  <a:pt x="287" y="448"/>
                </a:cubicBezTo>
                <a:cubicBezTo>
                  <a:pt x="295" y="446"/>
                  <a:pt x="302" y="444"/>
                  <a:pt x="309" y="442"/>
                </a:cubicBezTo>
                <a:cubicBezTo>
                  <a:pt x="341" y="471"/>
                  <a:pt x="341" y="471"/>
                  <a:pt x="341" y="471"/>
                </a:cubicBezTo>
                <a:cubicBezTo>
                  <a:pt x="392" y="442"/>
                  <a:pt x="392" y="442"/>
                  <a:pt x="392" y="442"/>
                </a:cubicBezTo>
                <a:cubicBezTo>
                  <a:pt x="383" y="399"/>
                  <a:pt x="383" y="399"/>
                  <a:pt x="383" y="399"/>
                </a:cubicBezTo>
                <a:cubicBezTo>
                  <a:pt x="389" y="394"/>
                  <a:pt x="394" y="389"/>
                  <a:pt x="399" y="383"/>
                </a:cubicBezTo>
                <a:cubicBezTo>
                  <a:pt x="442" y="392"/>
                  <a:pt x="442" y="392"/>
                  <a:pt x="442" y="392"/>
                </a:cubicBezTo>
                <a:cubicBezTo>
                  <a:pt x="471" y="342"/>
                  <a:pt x="471" y="342"/>
                  <a:pt x="471" y="342"/>
                </a:cubicBezTo>
                <a:cubicBezTo>
                  <a:pt x="442" y="309"/>
                  <a:pt x="442" y="309"/>
                  <a:pt x="442" y="309"/>
                </a:cubicBezTo>
                <a:cubicBezTo>
                  <a:pt x="444" y="302"/>
                  <a:pt x="446" y="295"/>
                  <a:pt x="448" y="287"/>
                </a:cubicBezTo>
                <a:cubicBezTo>
                  <a:pt x="489" y="274"/>
                  <a:pt x="489" y="274"/>
                  <a:pt x="489" y="274"/>
                </a:cubicBezTo>
                <a:cubicBezTo>
                  <a:pt x="489" y="244"/>
                  <a:pt x="489" y="244"/>
                  <a:pt x="489" y="244"/>
                </a:cubicBezTo>
                <a:cubicBezTo>
                  <a:pt x="489" y="215"/>
                  <a:pt x="489" y="215"/>
                  <a:pt x="489" y="215"/>
                </a:cubicBezTo>
                <a:lnTo>
                  <a:pt x="448" y="202"/>
                </a:lnTo>
                <a:close/>
                <a:moveTo>
                  <a:pt x="244" y="412"/>
                </a:moveTo>
                <a:cubicBezTo>
                  <a:pt x="152" y="412"/>
                  <a:pt x="77" y="337"/>
                  <a:pt x="77" y="244"/>
                </a:cubicBezTo>
                <a:cubicBezTo>
                  <a:pt x="77" y="152"/>
                  <a:pt x="152" y="77"/>
                  <a:pt x="244" y="77"/>
                </a:cubicBezTo>
                <a:cubicBezTo>
                  <a:pt x="337" y="77"/>
                  <a:pt x="412" y="152"/>
                  <a:pt x="412" y="244"/>
                </a:cubicBezTo>
                <a:cubicBezTo>
                  <a:pt x="412" y="337"/>
                  <a:pt x="337" y="412"/>
                  <a:pt x="244" y="412"/>
                </a:cubicBezTo>
                <a:close/>
              </a:path>
            </a:pathLst>
          </a:custGeom>
          <a:solidFill>
            <a:srgbClr val="1848C0"/>
          </a:solidFill>
          <a:ln>
            <a:noFill/>
          </a:ln>
          <a:extLst/>
        </p:spPr>
        <p:txBody>
          <a:bodyPr/>
          <a:lstStyle/>
          <a:p>
            <a:endParaRPr lang="zh-CN" altLang="en-US"/>
          </a:p>
        </p:txBody>
      </p:sp>
      <p:sp>
        <p:nvSpPr>
          <p:cNvPr id="17415" name="Freeform 7"/>
          <p:cNvSpPr>
            <a:spLocks noEditPoints="1"/>
          </p:cNvSpPr>
          <p:nvPr/>
        </p:nvSpPr>
        <p:spPr bwMode="auto">
          <a:xfrm>
            <a:off x="2057400" y="2544763"/>
            <a:ext cx="1639888" cy="1639887"/>
          </a:xfrm>
          <a:custGeom>
            <a:avLst/>
            <a:gdLst>
              <a:gd name="T0" fmla="*/ 1519444 w 531"/>
              <a:gd name="T1" fmla="*/ 852371 h 531"/>
              <a:gd name="T2" fmla="*/ 1516356 w 531"/>
              <a:gd name="T3" fmla="*/ 775163 h 531"/>
              <a:gd name="T4" fmla="*/ 1636800 w 531"/>
              <a:gd name="T5" fmla="*/ 694867 h 531"/>
              <a:gd name="T6" fmla="*/ 1584299 w 531"/>
              <a:gd name="T7" fmla="*/ 506481 h 531"/>
              <a:gd name="T8" fmla="*/ 1439148 w 531"/>
              <a:gd name="T9" fmla="*/ 500305 h 531"/>
              <a:gd name="T10" fmla="*/ 1402089 w 531"/>
              <a:gd name="T11" fmla="*/ 435450 h 531"/>
              <a:gd name="T12" fmla="*/ 1466943 w 531"/>
              <a:gd name="T13" fmla="*/ 302653 h 531"/>
              <a:gd name="T14" fmla="*/ 1324881 w 531"/>
              <a:gd name="T15" fmla="*/ 166768 h 531"/>
              <a:gd name="T16" fmla="*/ 1195173 w 531"/>
              <a:gd name="T17" fmla="*/ 231622 h 531"/>
              <a:gd name="T18" fmla="*/ 1130318 w 531"/>
              <a:gd name="T19" fmla="*/ 194563 h 531"/>
              <a:gd name="T20" fmla="*/ 1121053 w 531"/>
              <a:gd name="T21" fmla="*/ 49413 h 531"/>
              <a:gd name="T22" fmla="*/ 1025316 w 531"/>
              <a:gd name="T23" fmla="*/ 24706 h 531"/>
              <a:gd name="T24" fmla="*/ 929579 w 531"/>
              <a:gd name="T25" fmla="*/ 0 h 531"/>
              <a:gd name="T26" fmla="*/ 852371 w 531"/>
              <a:gd name="T27" fmla="*/ 123532 h 531"/>
              <a:gd name="T28" fmla="*/ 775164 w 531"/>
              <a:gd name="T29" fmla="*/ 123532 h 531"/>
              <a:gd name="T30" fmla="*/ 694868 w 531"/>
              <a:gd name="T31" fmla="*/ 3088 h 531"/>
              <a:gd name="T32" fmla="*/ 506481 w 531"/>
              <a:gd name="T33" fmla="*/ 55589 h 531"/>
              <a:gd name="T34" fmla="*/ 500305 w 531"/>
              <a:gd name="T35" fmla="*/ 200739 h 531"/>
              <a:gd name="T36" fmla="*/ 435450 w 531"/>
              <a:gd name="T37" fmla="*/ 240887 h 531"/>
              <a:gd name="T38" fmla="*/ 302654 w 531"/>
              <a:gd name="T39" fmla="*/ 176033 h 531"/>
              <a:gd name="T40" fmla="*/ 166768 w 531"/>
              <a:gd name="T41" fmla="*/ 315007 h 531"/>
              <a:gd name="T42" fmla="*/ 231623 w 531"/>
              <a:gd name="T43" fmla="*/ 444715 h 531"/>
              <a:gd name="T44" fmla="*/ 194563 w 531"/>
              <a:gd name="T45" fmla="*/ 512658 h 531"/>
              <a:gd name="T46" fmla="*/ 49413 w 531"/>
              <a:gd name="T47" fmla="*/ 521923 h 531"/>
              <a:gd name="T48" fmla="*/ 24706 w 531"/>
              <a:gd name="T49" fmla="*/ 614572 h 531"/>
              <a:gd name="T50" fmla="*/ 0 w 531"/>
              <a:gd name="T51" fmla="*/ 710309 h 531"/>
              <a:gd name="T52" fmla="*/ 123532 w 531"/>
              <a:gd name="T53" fmla="*/ 790605 h 531"/>
              <a:gd name="T54" fmla="*/ 123532 w 531"/>
              <a:gd name="T55" fmla="*/ 864724 h 531"/>
              <a:gd name="T56" fmla="*/ 3088 w 531"/>
              <a:gd name="T57" fmla="*/ 948108 h 531"/>
              <a:gd name="T58" fmla="*/ 55589 w 531"/>
              <a:gd name="T59" fmla="*/ 1136494 h 531"/>
              <a:gd name="T60" fmla="*/ 200740 w 531"/>
              <a:gd name="T61" fmla="*/ 1142671 h 531"/>
              <a:gd name="T62" fmla="*/ 240888 w 531"/>
              <a:gd name="T63" fmla="*/ 1207525 h 531"/>
              <a:gd name="T64" fmla="*/ 176033 w 531"/>
              <a:gd name="T65" fmla="*/ 1337234 h 531"/>
              <a:gd name="T66" fmla="*/ 315007 w 531"/>
              <a:gd name="T67" fmla="*/ 1476207 h 531"/>
              <a:gd name="T68" fmla="*/ 444715 w 531"/>
              <a:gd name="T69" fmla="*/ 1408265 h 531"/>
              <a:gd name="T70" fmla="*/ 509570 w 531"/>
              <a:gd name="T71" fmla="*/ 1445324 h 531"/>
              <a:gd name="T72" fmla="*/ 521923 w 531"/>
              <a:gd name="T73" fmla="*/ 1590474 h 531"/>
              <a:gd name="T74" fmla="*/ 614572 w 531"/>
              <a:gd name="T75" fmla="*/ 1615181 h 531"/>
              <a:gd name="T76" fmla="*/ 710309 w 531"/>
              <a:gd name="T77" fmla="*/ 1639887 h 531"/>
              <a:gd name="T78" fmla="*/ 790605 w 531"/>
              <a:gd name="T79" fmla="*/ 1519443 h 531"/>
              <a:gd name="T80" fmla="*/ 864724 w 531"/>
              <a:gd name="T81" fmla="*/ 1516355 h 531"/>
              <a:gd name="T82" fmla="*/ 945020 w 531"/>
              <a:gd name="T83" fmla="*/ 1639887 h 531"/>
              <a:gd name="T84" fmla="*/ 1133407 w 531"/>
              <a:gd name="T85" fmla="*/ 1587386 h 531"/>
              <a:gd name="T86" fmla="*/ 1142671 w 531"/>
              <a:gd name="T87" fmla="*/ 1439148 h 531"/>
              <a:gd name="T88" fmla="*/ 1207526 w 531"/>
              <a:gd name="T89" fmla="*/ 1402088 h 531"/>
              <a:gd name="T90" fmla="*/ 1337234 w 531"/>
              <a:gd name="T91" fmla="*/ 1466942 h 531"/>
              <a:gd name="T92" fmla="*/ 1476208 w 531"/>
              <a:gd name="T93" fmla="*/ 1327969 h 531"/>
              <a:gd name="T94" fmla="*/ 1408265 w 531"/>
              <a:gd name="T95" fmla="*/ 1198260 h 531"/>
              <a:gd name="T96" fmla="*/ 1445325 w 531"/>
              <a:gd name="T97" fmla="*/ 1130318 h 531"/>
              <a:gd name="T98" fmla="*/ 1590475 w 531"/>
              <a:gd name="T99" fmla="*/ 1121053 h 531"/>
              <a:gd name="T100" fmla="*/ 1615182 w 531"/>
              <a:gd name="T101" fmla="*/ 1025315 h 531"/>
              <a:gd name="T102" fmla="*/ 1639888 w 531"/>
              <a:gd name="T103" fmla="*/ 932666 h 531"/>
              <a:gd name="T104" fmla="*/ 1519444 w 531"/>
              <a:gd name="T105" fmla="*/ 852371 h 531"/>
              <a:gd name="T106" fmla="*/ 679426 w 531"/>
              <a:gd name="T107" fmla="*/ 1365028 h 531"/>
              <a:gd name="T108" fmla="*/ 274859 w 531"/>
              <a:gd name="T109" fmla="*/ 679426 h 531"/>
              <a:gd name="T110" fmla="*/ 960462 w 531"/>
              <a:gd name="T111" fmla="*/ 277947 h 531"/>
              <a:gd name="T112" fmla="*/ 1365029 w 531"/>
              <a:gd name="T113" fmla="*/ 960461 h 531"/>
              <a:gd name="T114" fmla="*/ 679426 w 531"/>
              <a:gd name="T115" fmla="*/ 1365028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1" h="531">
                <a:moveTo>
                  <a:pt x="492" y="276"/>
                </a:moveTo>
                <a:cubicBezTo>
                  <a:pt x="492" y="268"/>
                  <a:pt x="492" y="260"/>
                  <a:pt x="491" y="251"/>
                </a:cubicBezTo>
                <a:cubicBezTo>
                  <a:pt x="530" y="225"/>
                  <a:pt x="530" y="225"/>
                  <a:pt x="530" y="225"/>
                </a:cubicBezTo>
                <a:cubicBezTo>
                  <a:pt x="513" y="164"/>
                  <a:pt x="513" y="164"/>
                  <a:pt x="513" y="164"/>
                </a:cubicBezTo>
                <a:cubicBezTo>
                  <a:pt x="466" y="162"/>
                  <a:pt x="466" y="162"/>
                  <a:pt x="466" y="162"/>
                </a:cubicBezTo>
                <a:cubicBezTo>
                  <a:pt x="463" y="155"/>
                  <a:pt x="458" y="147"/>
                  <a:pt x="454" y="141"/>
                </a:cubicBezTo>
                <a:cubicBezTo>
                  <a:pt x="475" y="98"/>
                  <a:pt x="475" y="98"/>
                  <a:pt x="475" y="98"/>
                </a:cubicBezTo>
                <a:cubicBezTo>
                  <a:pt x="429" y="54"/>
                  <a:pt x="429" y="54"/>
                  <a:pt x="429" y="54"/>
                </a:cubicBezTo>
                <a:cubicBezTo>
                  <a:pt x="387" y="75"/>
                  <a:pt x="387" y="75"/>
                  <a:pt x="387" y="75"/>
                </a:cubicBezTo>
                <a:cubicBezTo>
                  <a:pt x="381" y="71"/>
                  <a:pt x="373" y="67"/>
                  <a:pt x="366" y="63"/>
                </a:cubicBezTo>
                <a:cubicBezTo>
                  <a:pt x="363" y="16"/>
                  <a:pt x="363" y="16"/>
                  <a:pt x="363" y="16"/>
                </a:cubicBezTo>
                <a:cubicBezTo>
                  <a:pt x="332" y="8"/>
                  <a:pt x="332" y="8"/>
                  <a:pt x="332" y="8"/>
                </a:cubicBezTo>
                <a:cubicBezTo>
                  <a:pt x="301" y="0"/>
                  <a:pt x="301" y="0"/>
                  <a:pt x="301" y="0"/>
                </a:cubicBezTo>
                <a:cubicBezTo>
                  <a:pt x="276" y="40"/>
                  <a:pt x="276" y="40"/>
                  <a:pt x="276" y="40"/>
                </a:cubicBezTo>
                <a:cubicBezTo>
                  <a:pt x="268" y="40"/>
                  <a:pt x="259" y="40"/>
                  <a:pt x="251" y="40"/>
                </a:cubicBezTo>
                <a:cubicBezTo>
                  <a:pt x="225" y="1"/>
                  <a:pt x="225" y="1"/>
                  <a:pt x="225" y="1"/>
                </a:cubicBezTo>
                <a:cubicBezTo>
                  <a:pt x="164" y="18"/>
                  <a:pt x="164" y="18"/>
                  <a:pt x="164" y="18"/>
                </a:cubicBezTo>
                <a:cubicBezTo>
                  <a:pt x="162" y="65"/>
                  <a:pt x="162" y="65"/>
                  <a:pt x="162" y="65"/>
                </a:cubicBezTo>
                <a:cubicBezTo>
                  <a:pt x="154" y="69"/>
                  <a:pt x="147" y="73"/>
                  <a:pt x="141" y="78"/>
                </a:cubicBezTo>
                <a:cubicBezTo>
                  <a:pt x="98" y="57"/>
                  <a:pt x="98" y="57"/>
                  <a:pt x="98" y="57"/>
                </a:cubicBezTo>
                <a:cubicBezTo>
                  <a:pt x="54" y="102"/>
                  <a:pt x="54" y="102"/>
                  <a:pt x="54" y="102"/>
                </a:cubicBezTo>
                <a:cubicBezTo>
                  <a:pt x="75" y="144"/>
                  <a:pt x="75" y="144"/>
                  <a:pt x="75" y="144"/>
                </a:cubicBezTo>
                <a:cubicBezTo>
                  <a:pt x="71" y="151"/>
                  <a:pt x="67" y="158"/>
                  <a:pt x="63" y="166"/>
                </a:cubicBezTo>
                <a:cubicBezTo>
                  <a:pt x="16" y="169"/>
                  <a:pt x="16" y="169"/>
                  <a:pt x="16" y="169"/>
                </a:cubicBezTo>
                <a:cubicBezTo>
                  <a:pt x="8" y="199"/>
                  <a:pt x="8" y="199"/>
                  <a:pt x="8" y="199"/>
                </a:cubicBezTo>
                <a:cubicBezTo>
                  <a:pt x="0" y="230"/>
                  <a:pt x="0" y="230"/>
                  <a:pt x="0" y="230"/>
                </a:cubicBezTo>
                <a:cubicBezTo>
                  <a:pt x="40" y="256"/>
                  <a:pt x="40" y="256"/>
                  <a:pt x="40" y="256"/>
                </a:cubicBezTo>
                <a:cubicBezTo>
                  <a:pt x="40" y="264"/>
                  <a:pt x="40" y="272"/>
                  <a:pt x="40" y="280"/>
                </a:cubicBezTo>
                <a:cubicBezTo>
                  <a:pt x="1" y="307"/>
                  <a:pt x="1" y="307"/>
                  <a:pt x="1" y="307"/>
                </a:cubicBezTo>
                <a:cubicBezTo>
                  <a:pt x="18" y="368"/>
                  <a:pt x="18" y="368"/>
                  <a:pt x="18" y="368"/>
                </a:cubicBezTo>
                <a:cubicBezTo>
                  <a:pt x="65" y="370"/>
                  <a:pt x="65" y="370"/>
                  <a:pt x="65" y="370"/>
                </a:cubicBezTo>
                <a:cubicBezTo>
                  <a:pt x="69" y="377"/>
                  <a:pt x="73" y="384"/>
                  <a:pt x="78" y="391"/>
                </a:cubicBezTo>
                <a:cubicBezTo>
                  <a:pt x="57" y="433"/>
                  <a:pt x="57" y="433"/>
                  <a:pt x="57" y="433"/>
                </a:cubicBezTo>
                <a:cubicBezTo>
                  <a:pt x="102" y="478"/>
                  <a:pt x="102" y="478"/>
                  <a:pt x="102" y="478"/>
                </a:cubicBezTo>
                <a:cubicBezTo>
                  <a:pt x="144" y="456"/>
                  <a:pt x="144" y="456"/>
                  <a:pt x="144" y="456"/>
                </a:cubicBezTo>
                <a:cubicBezTo>
                  <a:pt x="151" y="461"/>
                  <a:pt x="158" y="465"/>
                  <a:pt x="165" y="468"/>
                </a:cubicBezTo>
                <a:cubicBezTo>
                  <a:pt x="169" y="515"/>
                  <a:pt x="169" y="515"/>
                  <a:pt x="169" y="515"/>
                </a:cubicBezTo>
                <a:cubicBezTo>
                  <a:pt x="199" y="523"/>
                  <a:pt x="199" y="523"/>
                  <a:pt x="199" y="523"/>
                </a:cubicBezTo>
                <a:cubicBezTo>
                  <a:pt x="230" y="531"/>
                  <a:pt x="230" y="531"/>
                  <a:pt x="230" y="531"/>
                </a:cubicBezTo>
                <a:cubicBezTo>
                  <a:pt x="256" y="492"/>
                  <a:pt x="256" y="492"/>
                  <a:pt x="256" y="492"/>
                </a:cubicBezTo>
                <a:cubicBezTo>
                  <a:pt x="264" y="492"/>
                  <a:pt x="272" y="492"/>
                  <a:pt x="280" y="491"/>
                </a:cubicBezTo>
                <a:cubicBezTo>
                  <a:pt x="306" y="531"/>
                  <a:pt x="306" y="531"/>
                  <a:pt x="306" y="531"/>
                </a:cubicBezTo>
                <a:cubicBezTo>
                  <a:pt x="367" y="514"/>
                  <a:pt x="367" y="514"/>
                  <a:pt x="367" y="514"/>
                </a:cubicBezTo>
                <a:cubicBezTo>
                  <a:pt x="370" y="466"/>
                  <a:pt x="370" y="466"/>
                  <a:pt x="370" y="466"/>
                </a:cubicBezTo>
                <a:cubicBezTo>
                  <a:pt x="377" y="463"/>
                  <a:pt x="384" y="459"/>
                  <a:pt x="391" y="454"/>
                </a:cubicBezTo>
                <a:cubicBezTo>
                  <a:pt x="433" y="475"/>
                  <a:pt x="433" y="475"/>
                  <a:pt x="433" y="475"/>
                </a:cubicBezTo>
                <a:cubicBezTo>
                  <a:pt x="478" y="430"/>
                  <a:pt x="478" y="430"/>
                  <a:pt x="478" y="430"/>
                </a:cubicBezTo>
                <a:cubicBezTo>
                  <a:pt x="456" y="388"/>
                  <a:pt x="456" y="388"/>
                  <a:pt x="456" y="388"/>
                </a:cubicBezTo>
                <a:cubicBezTo>
                  <a:pt x="461" y="381"/>
                  <a:pt x="465" y="374"/>
                  <a:pt x="468" y="366"/>
                </a:cubicBezTo>
                <a:cubicBezTo>
                  <a:pt x="515" y="363"/>
                  <a:pt x="515" y="363"/>
                  <a:pt x="515" y="363"/>
                </a:cubicBezTo>
                <a:cubicBezTo>
                  <a:pt x="523" y="332"/>
                  <a:pt x="523" y="332"/>
                  <a:pt x="523" y="332"/>
                </a:cubicBezTo>
                <a:cubicBezTo>
                  <a:pt x="531" y="302"/>
                  <a:pt x="531" y="302"/>
                  <a:pt x="531" y="302"/>
                </a:cubicBezTo>
                <a:lnTo>
                  <a:pt x="492" y="276"/>
                </a:lnTo>
                <a:close/>
                <a:moveTo>
                  <a:pt x="220" y="442"/>
                </a:moveTo>
                <a:cubicBezTo>
                  <a:pt x="123" y="417"/>
                  <a:pt x="64" y="318"/>
                  <a:pt x="89" y="220"/>
                </a:cubicBezTo>
                <a:cubicBezTo>
                  <a:pt x="115" y="123"/>
                  <a:pt x="214" y="65"/>
                  <a:pt x="311" y="90"/>
                </a:cubicBezTo>
                <a:cubicBezTo>
                  <a:pt x="408" y="115"/>
                  <a:pt x="467" y="214"/>
                  <a:pt x="442" y="311"/>
                </a:cubicBezTo>
                <a:cubicBezTo>
                  <a:pt x="417" y="409"/>
                  <a:pt x="318" y="467"/>
                  <a:pt x="220" y="442"/>
                </a:cubicBezTo>
                <a:close/>
              </a:path>
            </a:pathLst>
          </a:custGeom>
          <a:solidFill>
            <a:srgbClr val="1848C0"/>
          </a:solidFill>
          <a:ln>
            <a:noFill/>
          </a:ln>
          <a:extLst/>
        </p:spPr>
        <p:txBody>
          <a:bodyPr/>
          <a:lstStyle/>
          <a:p>
            <a:endParaRPr lang="zh-CN" altLang="en-US"/>
          </a:p>
        </p:txBody>
      </p:sp>
      <p:sp>
        <p:nvSpPr>
          <p:cNvPr id="17416" name="Freeform 8"/>
          <p:cNvSpPr>
            <a:spLocks noEditPoints="1"/>
          </p:cNvSpPr>
          <p:nvPr/>
        </p:nvSpPr>
        <p:spPr bwMode="auto">
          <a:xfrm>
            <a:off x="2103438" y="1346200"/>
            <a:ext cx="1041400" cy="1044575"/>
          </a:xfrm>
          <a:custGeom>
            <a:avLst/>
            <a:gdLst>
              <a:gd name="T0" fmla="*/ 964145 w 337"/>
              <a:gd name="T1" fmla="*/ 540830 h 338"/>
              <a:gd name="T2" fmla="*/ 964145 w 337"/>
              <a:gd name="T3" fmla="*/ 494473 h 338"/>
              <a:gd name="T4" fmla="*/ 1041400 w 337"/>
              <a:gd name="T5" fmla="*/ 441936 h 338"/>
              <a:gd name="T6" fmla="*/ 1007408 w 337"/>
              <a:gd name="T7" fmla="*/ 321408 h 338"/>
              <a:gd name="T8" fmla="*/ 914701 w 337"/>
              <a:gd name="T9" fmla="*/ 318317 h 338"/>
              <a:gd name="T10" fmla="*/ 889980 w 337"/>
              <a:gd name="T11" fmla="*/ 275051 h 338"/>
              <a:gd name="T12" fmla="*/ 930153 w 337"/>
              <a:gd name="T13" fmla="*/ 191608 h 338"/>
              <a:gd name="T14" fmla="*/ 843627 w 337"/>
              <a:gd name="T15" fmla="*/ 105076 h 338"/>
              <a:gd name="T16" fmla="*/ 760191 w 337"/>
              <a:gd name="T17" fmla="*/ 148342 h 338"/>
              <a:gd name="T18" fmla="*/ 716928 w 337"/>
              <a:gd name="T19" fmla="*/ 123618 h 338"/>
              <a:gd name="T20" fmla="*/ 710748 w 337"/>
              <a:gd name="T21" fmla="*/ 30905 h 338"/>
              <a:gd name="T22" fmla="*/ 652034 w 337"/>
              <a:gd name="T23" fmla="*/ 15452 h 338"/>
              <a:gd name="T24" fmla="*/ 590230 w 337"/>
              <a:gd name="T25" fmla="*/ 0 h 338"/>
              <a:gd name="T26" fmla="*/ 540786 w 337"/>
              <a:gd name="T27" fmla="*/ 77261 h 338"/>
              <a:gd name="T28" fmla="*/ 494433 w 337"/>
              <a:gd name="T29" fmla="*/ 77261 h 338"/>
              <a:gd name="T30" fmla="*/ 441900 w 337"/>
              <a:gd name="T31" fmla="*/ 3090 h 338"/>
              <a:gd name="T32" fmla="*/ 321382 w 337"/>
              <a:gd name="T33" fmla="*/ 33995 h 338"/>
              <a:gd name="T34" fmla="*/ 318291 w 337"/>
              <a:gd name="T35" fmla="*/ 126709 h 338"/>
              <a:gd name="T36" fmla="*/ 275028 w 337"/>
              <a:gd name="T37" fmla="*/ 151432 h 338"/>
              <a:gd name="T38" fmla="*/ 191593 w 337"/>
              <a:gd name="T39" fmla="*/ 111257 h 338"/>
              <a:gd name="T40" fmla="*/ 105067 w 337"/>
              <a:gd name="T41" fmla="*/ 200880 h 338"/>
              <a:gd name="T42" fmla="*/ 148330 w 337"/>
              <a:gd name="T43" fmla="*/ 281232 h 338"/>
              <a:gd name="T44" fmla="*/ 123608 w 337"/>
              <a:gd name="T45" fmla="*/ 324498 h 338"/>
              <a:gd name="T46" fmla="*/ 30902 w 337"/>
              <a:gd name="T47" fmla="*/ 330679 h 338"/>
              <a:gd name="T48" fmla="*/ 15451 w 337"/>
              <a:gd name="T49" fmla="*/ 392488 h 338"/>
              <a:gd name="T50" fmla="*/ 0 w 337"/>
              <a:gd name="T51" fmla="*/ 451207 h 338"/>
              <a:gd name="T52" fmla="*/ 77255 w 337"/>
              <a:gd name="T53" fmla="*/ 500654 h 338"/>
              <a:gd name="T54" fmla="*/ 77255 w 337"/>
              <a:gd name="T55" fmla="*/ 550102 h 338"/>
              <a:gd name="T56" fmla="*/ 0 w 337"/>
              <a:gd name="T57" fmla="*/ 602639 h 338"/>
              <a:gd name="T58" fmla="*/ 33992 w 337"/>
              <a:gd name="T59" fmla="*/ 723167 h 338"/>
              <a:gd name="T60" fmla="*/ 126699 w 337"/>
              <a:gd name="T61" fmla="*/ 726258 h 338"/>
              <a:gd name="T62" fmla="*/ 151420 w 337"/>
              <a:gd name="T63" fmla="*/ 766434 h 338"/>
              <a:gd name="T64" fmla="*/ 111247 w 337"/>
              <a:gd name="T65" fmla="*/ 849876 h 338"/>
              <a:gd name="T66" fmla="*/ 200864 w 337"/>
              <a:gd name="T67" fmla="*/ 939499 h 338"/>
              <a:gd name="T68" fmla="*/ 281209 w 337"/>
              <a:gd name="T69" fmla="*/ 896233 h 338"/>
              <a:gd name="T70" fmla="*/ 324472 w 337"/>
              <a:gd name="T71" fmla="*/ 920957 h 338"/>
              <a:gd name="T72" fmla="*/ 330652 w 337"/>
              <a:gd name="T73" fmla="*/ 1013670 h 338"/>
              <a:gd name="T74" fmla="*/ 389366 w 337"/>
              <a:gd name="T75" fmla="*/ 1029123 h 338"/>
              <a:gd name="T76" fmla="*/ 451170 w 337"/>
              <a:gd name="T77" fmla="*/ 1044575 h 338"/>
              <a:gd name="T78" fmla="*/ 500614 w 337"/>
              <a:gd name="T79" fmla="*/ 964223 h 338"/>
              <a:gd name="T80" fmla="*/ 550057 w 337"/>
              <a:gd name="T81" fmla="*/ 964223 h 338"/>
              <a:gd name="T82" fmla="*/ 602591 w 337"/>
              <a:gd name="T83" fmla="*/ 1041485 h 338"/>
              <a:gd name="T84" fmla="*/ 720018 w 337"/>
              <a:gd name="T85" fmla="*/ 1007489 h 338"/>
              <a:gd name="T86" fmla="*/ 726199 w 337"/>
              <a:gd name="T87" fmla="*/ 914776 h 338"/>
              <a:gd name="T88" fmla="*/ 766372 w 337"/>
              <a:gd name="T89" fmla="*/ 890052 h 338"/>
              <a:gd name="T90" fmla="*/ 849807 w 337"/>
              <a:gd name="T91" fmla="*/ 933318 h 338"/>
              <a:gd name="T92" fmla="*/ 936333 w 337"/>
              <a:gd name="T93" fmla="*/ 843695 h 338"/>
              <a:gd name="T94" fmla="*/ 896160 w 337"/>
              <a:gd name="T95" fmla="*/ 760253 h 338"/>
              <a:gd name="T96" fmla="*/ 917792 w 337"/>
              <a:gd name="T97" fmla="*/ 720077 h 338"/>
              <a:gd name="T98" fmla="*/ 1010498 w 337"/>
              <a:gd name="T99" fmla="*/ 713896 h 338"/>
              <a:gd name="T100" fmla="*/ 1025949 w 337"/>
              <a:gd name="T101" fmla="*/ 652087 h 338"/>
              <a:gd name="T102" fmla="*/ 1041400 w 337"/>
              <a:gd name="T103" fmla="*/ 593368 h 338"/>
              <a:gd name="T104" fmla="*/ 964145 w 337"/>
              <a:gd name="T105" fmla="*/ 540830 h 338"/>
              <a:gd name="T106" fmla="*/ 432629 w 337"/>
              <a:gd name="T107" fmla="*/ 868419 h 338"/>
              <a:gd name="T108" fmla="*/ 176142 w 337"/>
              <a:gd name="T109" fmla="*/ 432664 h 338"/>
              <a:gd name="T110" fmla="*/ 611861 w 337"/>
              <a:gd name="T111" fmla="*/ 176156 h 338"/>
              <a:gd name="T112" fmla="*/ 868348 w 337"/>
              <a:gd name="T113" fmla="*/ 611911 h 338"/>
              <a:gd name="T114" fmla="*/ 432629 w 337"/>
              <a:gd name="T115" fmla="*/ 868419 h 3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7" h="338">
                <a:moveTo>
                  <a:pt x="312" y="175"/>
                </a:moveTo>
                <a:cubicBezTo>
                  <a:pt x="312" y="170"/>
                  <a:pt x="312" y="165"/>
                  <a:pt x="312" y="160"/>
                </a:cubicBezTo>
                <a:cubicBezTo>
                  <a:pt x="337" y="143"/>
                  <a:pt x="337" y="143"/>
                  <a:pt x="337" y="143"/>
                </a:cubicBezTo>
                <a:cubicBezTo>
                  <a:pt x="326" y="104"/>
                  <a:pt x="326" y="104"/>
                  <a:pt x="326" y="104"/>
                </a:cubicBezTo>
                <a:cubicBezTo>
                  <a:pt x="296" y="103"/>
                  <a:pt x="296" y="103"/>
                  <a:pt x="296" y="103"/>
                </a:cubicBezTo>
                <a:cubicBezTo>
                  <a:pt x="294" y="98"/>
                  <a:pt x="291" y="94"/>
                  <a:pt x="288" y="89"/>
                </a:cubicBezTo>
                <a:cubicBezTo>
                  <a:pt x="301" y="62"/>
                  <a:pt x="301" y="62"/>
                  <a:pt x="301" y="62"/>
                </a:cubicBezTo>
                <a:cubicBezTo>
                  <a:pt x="273" y="34"/>
                  <a:pt x="273" y="34"/>
                  <a:pt x="273" y="34"/>
                </a:cubicBezTo>
                <a:cubicBezTo>
                  <a:pt x="246" y="48"/>
                  <a:pt x="246" y="48"/>
                  <a:pt x="246" y="48"/>
                </a:cubicBezTo>
                <a:cubicBezTo>
                  <a:pt x="242" y="45"/>
                  <a:pt x="237" y="42"/>
                  <a:pt x="232" y="40"/>
                </a:cubicBezTo>
                <a:cubicBezTo>
                  <a:pt x="230" y="10"/>
                  <a:pt x="230" y="10"/>
                  <a:pt x="230" y="10"/>
                </a:cubicBezTo>
                <a:cubicBezTo>
                  <a:pt x="211" y="5"/>
                  <a:pt x="211" y="5"/>
                  <a:pt x="211" y="5"/>
                </a:cubicBezTo>
                <a:cubicBezTo>
                  <a:pt x="191" y="0"/>
                  <a:pt x="191" y="0"/>
                  <a:pt x="191" y="0"/>
                </a:cubicBezTo>
                <a:cubicBezTo>
                  <a:pt x="175" y="25"/>
                  <a:pt x="175" y="25"/>
                  <a:pt x="175" y="25"/>
                </a:cubicBezTo>
                <a:cubicBezTo>
                  <a:pt x="170" y="25"/>
                  <a:pt x="165" y="25"/>
                  <a:pt x="160" y="25"/>
                </a:cubicBezTo>
                <a:cubicBezTo>
                  <a:pt x="143" y="1"/>
                  <a:pt x="143" y="1"/>
                  <a:pt x="143" y="1"/>
                </a:cubicBezTo>
                <a:cubicBezTo>
                  <a:pt x="104" y="11"/>
                  <a:pt x="104" y="11"/>
                  <a:pt x="104" y="11"/>
                </a:cubicBezTo>
                <a:cubicBezTo>
                  <a:pt x="103" y="41"/>
                  <a:pt x="103" y="41"/>
                  <a:pt x="103" y="41"/>
                </a:cubicBezTo>
                <a:cubicBezTo>
                  <a:pt x="98" y="44"/>
                  <a:pt x="93" y="46"/>
                  <a:pt x="89" y="49"/>
                </a:cubicBezTo>
                <a:cubicBezTo>
                  <a:pt x="62" y="36"/>
                  <a:pt x="62" y="36"/>
                  <a:pt x="62" y="36"/>
                </a:cubicBezTo>
                <a:cubicBezTo>
                  <a:pt x="34" y="65"/>
                  <a:pt x="34" y="65"/>
                  <a:pt x="34" y="65"/>
                </a:cubicBezTo>
                <a:cubicBezTo>
                  <a:pt x="48" y="91"/>
                  <a:pt x="48" y="91"/>
                  <a:pt x="48" y="91"/>
                </a:cubicBezTo>
                <a:cubicBezTo>
                  <a:pt x="45" y="96"/>
                  <a:pt x="42" y="100"/>
                  <a:pt x="40" y="105"/>
                </a:cubicBezTo>
                <a:cubicBezTo>
                  <a:pt x="10" y="107"/>
                  <a:pt x="10" y="107"/>
                  <a:pt x="10" y="107"/>
                </a:cubicBezTo>
                <a:cubicBezTo>
                  <a:pt x="5" y="127"/>
                  <a:pt x="5" y="127"/>
                  <a:pt x="5" y="127"/>
                </a:cubicBezTo>
                <a:cubicBezTo>
                  <a:pt x="0" y="146"/>
                  <a:pt x="0" y="146"/>
                  <a:pt x="0" y="146"/>
                </a:cubicBezTo>
                <a:cubicBezTo>
                  <a:pt x="25" y="162"/>
                  <a:pt x="25" y="162"/>
                  <a:pt x="25" y="162"/>
                </a:cubicBezTo>
                <a:cubicBezTo>
                  <a:pt x="25" y="168"/>
                  <a:pt x="25" y="173"/>
                  <a:pt x="25" y="178"/>
                </a:cubicBezTo>
                <a:cubicBezTo>
                  <a:pt x="0" y="195"/>
                  <a:pt x="0" y="195"/>
                  <a:pt x="0" y="195"/>
                </a:cubicBezTo>
                <a:cubicBezTo>
                  <a:pt x="11" y="234"/>
                  <a:pt x="11" y="234"/>
                  <a:pt x="11" y="234"/>
                </a:cubicBezTo>
                <a:cubicBezTo>
                  <a:pt x="41" y="235"/>
                  <a:pt x="41" y="235"/>
                  <a:pt x="41" y="235"/>
                </a:cubicBezTo>
                <a:cubicBezTo>
                  <a:pt x="44" y="240"/>
                  <a:pt x="46" y="244"/>
                  <a:pt x="49" y="248"/>
                </a:cubicBezTo>
                <a:cubicBezTo>
                  <a:pt x="36" y="275"/>
                  <a:pt x="36" y="275"/>
                  <a:pt x="36" y="275"/>
                </a:cubicBezTo>
                <a:cubicBezTo>
                  <a:pt x="65" y="304"/>
                  <a:pt x="65" y="304"/>
                  <a:pt x="65" y="304"/>
                </a:cubicBezTo>
                <a:cubicBezTo>
                  <a:pt x="91" y="290"/>
                  <a:pt x="91" y="290"/>
                  <a:pt x="91" y="290"/>
                </a:cubicBezTo>
                <a:cubicBezTo>
                  <a:pt x="96" y="293"/>
                  <a:pt x="100" y="295"/>
                  <a:pt x="105" y="298"/>
                </a:cubicBezTo>
                <a:cubicBezTo>
                  <a:pt x="107" y="328"/>
                  <a:pt x="107" y="328"/>
                  <a:pt x="107" y="328"/>
                </a:cubicBezTo>
                <a:cubicBezTo>
                  <a:pt x="126" y="333"/>
                  <a:pt x="126" y="333"/>
                  <a:pt x="126" y="333"/>
                </a:cubicBezTo>
                <a:cubicBezTo>
                  <a:pt x="146" y="338"/>
                  <a:pt x="146" y="338"/>
                  <a:pt x="146" y="338"/>
                </a:cubicBezTo>
                <a:cubicBezTo>
                  <a:pt x="162" y="312"/>
                  <a:pt x="162" y="312"/>
                  <a:pt x="162" y="312"/>
                </a:cubicBezTo>
                <a:cubicBezTo>
                  <a:pt x="167" y="313"/>
                  <a:pt x="173" y="313"/>
                  <a:pt x="178" y="312"/>
                </a:cubicBezTo>
                <a:cubicBezTo>
                  <a:pt x="195" y="337"/>
                  <a:pt x="195" y="337"/>
                  <a:pt x="195" y="337"/>
                </a:cubicBezTo>
                <a:cubicBezTo>
                  <a:pt x="233" y="326"/>
                  <a:pt x="233" y="326"/>
                  <a:pt x="233" y="326"/>
                </a:cubicBezTo>
                <a:cubicBezTo>
                  <a:pt x="235" y="296"/>
                  <a:pt x="235" y="296"/>
                  <a:pt x="235" y="296"/>
                </a:cubicBezTo>
                <a:cubicBezTo>
                  <a:pt x="239" y="294"/>
                  <a:pt x="244" y="291"/>
                  <a:pt x="248" y="288"/>
                </a:cubicBezTo>
                <a:cubicBezTo>
                  <a:pt x="275" y="302"/>
                  <a:pt x="275" y="302"/>
                  <a:pt x="275" y="302"/>
                </a:cubicBezTo>
                <a:cubicBezTo>
                  <a:pt x="303" y="273"/>
                  <a:pt x="303" y="273"/>
                  <a:pt x="303" y="273"/>
                </a:cubicBezTo>
                <a:cubicBezTo>
                  <a:pt x="290" y="246"/>
                  <a:pt x="290" y="246"/>
                  <a:pt x="290" y="246"/>
                </a:cubicBezTo>
                <a:cubicBezTo>
                  <a:pt x="293" y="242"/>
                  <a:pt x="295" y="237"/>
                  <a:pt x="297" y="233"/>
                </a:cubicBezTo>
                <a:cubicBezTo>
                  <a:pt x="327" y="231"/>
                  <a:pt x="327" y="231"/>
                  <a:pt x="327" y="231"/>
                </a:cubicBezTo>
                <a:cubicBezTo>
                  <a:pt x="332" y="211"/>
                  <a:pt x="332" y="211"/>
                  <a:pt x="332" y="211"/>
                </a:cubicBezTo>
                <a:cubicBezTo>
                  <a:pt x="337" y="192"/>
                  <a:pt x="337" y="192"/>
                  <a:pt x="337" y="192"/>
                </a:cubicBezTo>
                <a:lnTo>
                  <a:pt x="312" y="175"/>
                </a:lnTo>
                <a:close/>
                <a:moveTo>
                  <a:pt x="140" y="281"/>
                </a:moveTo>
                <a:cubicBezTo>
                  <a:pt x="78" y="265"/>
                  <a:pt x="41" y="202"/>
                  <a:pt x="57" y="140"/>
                </a:cubicBezTo>
                <a:cubicBezTo>
                  <a:pt x="73" y="78"/>
                  <a:pt x="136" y="41"/>
                  <a:pt x="198" y="57"/>
                </a:cubicBezTo>
                <a:cubicBezTo>
                  <a:pt x="259" y="73"/>
                  <a:pt x="297" y="136"/>
                  <a:pt x="281" y="198"/>
                </a:cubicBezTo>
                <a:cubicBezTo>
                  <a:pt x="265" y="260"/>
                  <a:pt x="202" y="297"/>
                  <a:pt x="140" y="281"/>
                </a:cubicBezTo>
                <a:close/>
              </a:path>
            </a:pathLst>
          </a:custGeom>
          <a:solidFill>
            <a:srgbClr val="1848C0"/>
          </a:solidFill>
          <a:ln>
            <a:noFill/>
          </a:ln>
          <a:extLst/>
        </p:spPr>
        <p:txBody>
          <a:bodyPr/>
          <a:lstStyle/>
          <a:p>
            <a:endParaRPr lang="zh-CN" altLang="en-US"/>
          </a:p>
        </p:txBody>
      </p:sp>
      <p:sp>
        <p:nvSpPr>
          <p:cNvPr id="17417" name="Freeform 9"/>
          <p:cNvSpPr>
            <a:spLocks noEditPoints="1"/>
          </p:cNvSpPr>
          <p:nvPr/>
        </p:nvSpPr>
        <p:spPr bwMode="auto">
          <a:xfrm>
            <a:off x="3033713" y="2228850"/>
            <a:ext cx="258762" cy="263525"/>
          </a:xfrm>
          <a:custGeom>
            <a:avLst/>
            <a:gdLst>
              <a:gd name="T0" fmla="*/ 240279 w 84"/>
              <a:gd name="T1" fmla="*/ 136413 h 85"/>
              <a:gd name="T2" fmla="*/ 240279 w 84"/>
              <a:gd name="T3" fmla="*/ 124012 h 85"/>
              <a:gd name="T4" fmla="*/ 258762 w 84"/>
              <a:gd name="T5" fmla="*/ 111611 h 85"/>
              <a:gd name="T6" fmla="*/ 252601 w 84"/>
              <a:gd name="T7" fmla="*/ 80608 h 85"/>
              <a:gd name="T8" fmla="*/ 227957 w 84"/>
              <a:gd name="T9" fmla="*/ 80608 h 85"/>
              <a:gd name="T10" fmla="*/ 221796 w 84"/>
              <a:gd name="T11" fmla="*/ 71307 h 85"/>
              <a:gd name="T12" fmla="*/ 231038 w 84"/>
              <a:gd name="T13" fmla="*/ 49605 h 85"/>
              <a:gd name="T14" fmla="*/ 209474 w 84"/>
              <a:gd name="T15" fmla="*/ 27903 h 85"/>
              <a:gd name="T16" fmla="*/ 187911 w 84"/>
              <a:gd name="T17" fmla="*/ 37204 h 85"/>
              <a:gd name="T18" fmla="*/ 178669 w 84"/>
              <a:gd name="T19" fmla="*/ 31003 h 85"/>
              <a:gd name="T20" fmla="*/ 175589 w 84"/>
              <a:gd name="T21" fmla="*/ 9301 h 85"/>
              <a:gd name="T22" fmla="*/ 163267 w 84"/>
              <a:gd name="T23" fmla="*/ 3100 h 85"/>
              <a:gd name="T24" fmla="*/ 147864 w 84"/>
              <a:gd name="T25" fmla="*/ 0 h 85"/>
              <a:gd name="T26" fmla="*/ 135542 w 84"/>
              <a:gd name="T27" fmla="*/ 18602 h 85"/>
              <a:gd name="T28" fmla="*/ 123220 w 84"/>
              <a:gd name="T29" fmla="*/ 21702 h 85"/>
              <a:gd name="T30" fmla="*/ 107818 w 84"/>
              <a:gd name="T31" fmla="*/ 0 h 85"/>
              <a:gd name="T32" fmla="*/ 80093 w 84"/>
              <a:gd name="T33" fmla="*/ 9301 h 85"/>
              <a:gd name="T34" fmla="*/ 77013 w 84"/>
              <a:gd name="T35" fmla="*/ 34103 h 85"/>
              <a:gd name="T36" fmla="*/ 67771 w 84"/>
              <a:gd name="T37" fmla="*/ 40304 h 85"/>
              <a:gd name="T38" fmla="*/ 46208 w 84"/>
              <a:gd name="T39" fmla="*/ 27903 h 85"/>
              <a:gd name="T40" fmla="*/ 24644 w 84"/>
              <a:gd name="T41" fmla="*/ 49605 h 85"/>
              <a:gd name="T42" fmla="*/ 36966 w 84"/>
              <a:gd name="T43" fmla="*/ 71307 h 85"/>
              <a:gd name="T44" fmla="*/ 30805 w 84"/>
              <a:gd name="T45" fmla="*/ 83708 h 85"/>
              <a:gd name="T46" fmla="*/ 6161 w 84"/>
              <a:gd name="T47" fmla="*/ 83708 h 85"/>
              <a:gd name="T48" fmla="*/ 3081 w 84"/>
              <a:gd name="T49" fmla="*/ 99209 h 85"/>
              <a:gd name="T50" fmla="*/ 0 w 84"/>
              <a:gd name="T51" fmla="*/ 114711 h 85"/>
              <a:gd name="T52" fmla="*/ 18483 w 84"/>
              <a:gd name="T53" fmla="*/ 127112 h 85"/>
              <a:gd name="T54" fmla="*/ 18483 w 84"/>
              <a:gd name="T55" fmla="*/ 139513 h 85"/>
              <a:gd name="T56" fmla="*/ 0 w 84"/>
              <a:gd name="T57" fmla="*/ 151914 h 85"/>
              <a:gd name="T58" fmla="*/ 6161 w 84"/>
              <a:gd name="T59" fmla="*/ 182917 h 85"/>
              <a:gd name="T60" fmla="*/ 30805 w 84"/>
              <a:gd name="T61" fmla="*/ 182917 h 85"/>
              <a:gd name="T62" fmla="*/ 36966 w 84"/>
              <a:gd name="T63" fmla="*/ 195319 h 85"/>
              <a:gd name="T64" fmla="*/ 27725 w 84"/>
              <a:gd name="T65" fmla="*/ 213920 h 85"/>
              <a:gd name="T66" fmla="*/ 49288 w 84"/>
              <a:gd name="T67" fmla="*/ 235622 h 85"/>
              <a:gd name="T68" fmla="*/ 70852 w 84"/>
              <a:gd name="T69" fmla="*/ 226321 h 85"/>
              <a:gd name="T70" fmla="*/ 80093 w 84"/>
              <a:gd name="T71" fmla="*/ 232522 h 85"/>
              <a:gd name="T72" fmla="*/ 80093 w 84"/>
              <a:gd name="T73" fmla="*/ 254224 h 85"/>
              <a:gd name="T74" fmla="*/ 95496 w 84"/>
              <a:gd name="T75" fmla="*/ 260425 h 85"/>
              <a:gd name="T76" fmla="*/ 110898 w 84"/>
              <a:gd name="T77" fmla="*/ 263525 h 85"/>
              <a:gd name="T78" fmla="*/ 123220 w 84"/>
              <a:gd name="T79" fmla="*/ 244923 h 85"/>
              <a:gd name="T80" fmla="*/ 135542 w 84"/>
              <a:gd name="T81" fmla="*/ 244923 h 85"/>
              <a:gd name="T82" fmla="*/ 147864 w 84"/>
              <a:gd name="T83" fmla="*/ 263525 h 85"/>
              <a:gd name="T84" fmla="*/ 178669 w 84"/>
              <a:gd name="T85" fmla="*/ 254224 h 85"/>
              <a:gd name="T86" fmla="*/ 181750 w 84"/>
              <a:gd name="T87" fmla="*/ 232522 h 85"/>
              <a:gd name="T88" fmla="*/ 190991 w 84"/>
              <a:gd name="T89" fmla="*/ 226321 h 85"/>
              <a:gd name="T90" fmla="*/ 212555 w 84"/>
              <a:gd name="T91" fmla="*/ 235622 h 85"/>
              <a:gd name="T92" fmla="*/ 234118 w 84"/>
              <a:gd name="T93" fmla="*/ 213920 h 85"/>
              <a:gd name="T94" fmla="*/ 221796 w 84"/>
              <a:gd name="T95" fmla="*/ 192218 h 85"/>
              <a:gd name="T96" fmla="*/ 227957 w 84"/>
              <a:gd name="T97" fmla="*/ 182917 h 85"/>
              <a:gd name="T98" fmla="*/ 252601 w 84"/>
              <a:gd name="T99" fmla="*/ 179817 h 85"/>
              <a:gd name="T100" fmla="*/ 255682 w 84"/>
              <a:gd name="T101" fmla="*/ 164316 h 85"/>
              <a:gd name="T102" fmla="*/ 258762 w 84"/>
              <a:gd name="T103" fmla="*/ 148814 h 85"/>
              <a:gd name="T104" fmla="*/ 240279 w 84"/>
              <a:gd name="T105" fmla="*/ 136413 h 85"/>
              <a:gd name="T106" fmla="*/ 107818 w 84"/>
              <a:gd name="T107" fmla="*/ 220121 h 85"/>
              <a:gd name="T108" fmla="*/ 43127 w 84"/>
              <a:gd name="T109" fmla="*/ 108510 h 85"/>
              <a:gd name="T110" fmla="*/ 150945 w 84"/>
              <a:gd name="T111" fmla="*/ 43404 h 85"/>
              <a:gd name="T112" fmla="*/ 215635 w 84"/>
              <a:gd name="T113" fmla="*/ 155015 h 85"/>
              <a:gd name="T114" fmla="*/ 107818 w 84"/>
              <a:gd name="T115" fmla="*/ 220121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4" h="85">
                <a:moveTo>
                  <a:pt x="78" y="44"/>
                </a:moveTo>
                <a:cubicBezTo>
                  <a:pt x="78" y="43"/>
                  <a:pt x="78" y="42"/>
                  <a:pt x="78" y="40"/>
                </a:cubicBezTo>
                <a:cubicBezTo>
                  <a:pt x="84" y="36"/>
                  <a:pt x="84" y="36"/>
                  <a:pt x="84" y="36"/>
                </a:cubicBezTo>
                <a:cubicBezTo>
                  <a:pt x="82" y="26"/>
                  <a:pt x="82" y="26"/>
                  <a:pt x="82" y="26"/>
                </a:cubicBezTo>
                <a:cubicBezTo>
                  <a:pt x="74" y="26"/>
                  <a:pt x="74" y="26"/>
                  <a:pt x="74" y="26"/>
                </a:cubicBezTo>
                <a:cubicBezTo>
                  <a:pt x="73" y="25"/>
                  <a:pt x="73" y="24"/>
                  <a:pt x="72" y="23"/>
                </a:cubicBezTo>
                <a:cubicBezTo>
                  <a:pt x="75" y="16"/>
                  <a:pt x="75" y="16"/>
                  <a:pt x="75" y="16"/>
                </a:cubicBezTo>
                <a:cubicBezTo>
                  <a:pt x="68" y="9"/>
                  <a:pt x="68" y="9"/>
                  <a:pt x="68" y="9"/>
                </a:cubicBezTo>
                <a:cubicBezTo>
                  <a:pt x="61" y="12"/>
                  <a:pt x="61" y="12"/>
                  <a:pt x="61" y="12"/>
                </a:cubicBezTo>
                <a:cubicBezTo>
                  <a:pt x="60" y="11"/>
                  <a:pt x="59" y="11"/>
                  <a:pt x="58" y="10"/>
                </a:cubicBezTo>
                <a:cubicBezTo>
                  <a:pt x="57" y="3"/>
                  <a:pt x="57" y="3"/>
                  <a:pt x="57" y="3"/>
                </a:cubicBezTo>
                <a:cubicBezTo>
                  <a:pt x="53" y="1"/>
                  <a:pt x="53" y="1"/>
                  <a:pt x="53" y="1"/>
                </a:cubicBezTo>
                <a:cubicBezTo>
                  <a:pt x="48" y="0"/>
                  <a:pt x="48" y="0"/>
                  <a:pt x="48" y="0"/>
                </a:cubicBezTo>
                <a:cubicBezTo>
                  <a:pt x="44" y="6"/>
                  <a:pt x="44" y="6"/>
                  <a:pt x="44" y="6"/>
                </a:cubicBezTo>
                <a:cubicBezTo>
                  <a:pt x="42" y="6"/>
                  <a:pt x="41" y="6"/>
                  <a:pt x="40" y="7"/>
                </a:cubicBezTo>
                <a:cubicBezTo>
                  <a:pt x="35" y="0"/>
                  <a:pt x="35" y="0"/>
                  <a:pt x="35" y="0"/>
                </a:cubicBezTo>
                <a:cubicBezTo>
                  <a:pt x="26" y="3"/>
                  <a:pt x="26" y="3"/>
                  <a:pt x="26" y="3"/>
                </a:cubicBezTo>
                <a:cubicBezTo>
                  <a:pt x="25" y="11"/>
                  <a:pt x="25" y="11"/>
                  <a:pt x="25" y="11"/>
                </a:cubicBezTo>
                <a:cubicBezTo>
                  <a:pt x="24" y="11"/>
                  <a:pt x="23" y="12"/>
                  <a:pt x="22" y="13"/>
                </a:cubicBezTo>
                <a:cubicBezTo>
                  <a:pt x="15" y="9"/>
                  <a:pt x="15" y="9"/>
                  <a:pt x="15" y="9"/>
                </a:cubicBezTo>
                <a:cubicBezTo>
                  <a:pt x="8" y="16"/>
                  <a:pt x="8" y="16"/>
                  <a:pt x="8" y="16"/>
                </a:cubicBezTo>
                <a:cubicBezTo>
                  <a:pt x="12" y="23"/>
                  <a:pt x="12" y="23"/>
                  <a:pt x="12" y="23"/>
                </a:cubicBezTo>
                <a:cubicBezTo>
                  <a:pt x="11" y="24"/>
                  <a:pt x="10" y="25"/>
                  <a:pt x="10" y="27"/>
                </a:cubicBezTo>
                <a:cubicBezTo>
                  <a:pt x="2" y="27"/>
                  <a:pt x="2" y="27"/>
                  <a:pt x="2" y="27"/>
                </a:cubicBezTo>
                <a:cubicBezTo>
                  <a:pt x="1" y="32"/>
                  <a:pt x="1" y="32"/>
                  <a:pt x="1" y="32"/>
                </a:cubicBezTo>
                <a:cubicBezTo>
                  <a:pt x="0" y="37"/>
                  <a:pt x="0" y="37"/>
                  <a:pt x="0" y="37"/>
                </a:cubicBezTo>
                <a:cubicBezTo>
                  <a:pt x="6" y="41"/>
                  <a:pt x="6" y="41"/>
                  <a:pt x="6" y="41"/>
                </a:cubicBezTo>
                <a:cubicBezTo>
                  <a:pt x="6" y="42"/>
                  <a:pt x="6" y="44"/>
                  <a:pt x="6" y="45"/>
                </a:cubicBezTo>
                <a:cubicBezTo>
                  <a:pt x="0" y="49"/>
                  <a:pt x="0" y="49"/>
                  <a:pt x="0" y="49"/>
                </a:cubicBezTo>
                <a:cubicBezTo>
                  <a:pt x="2" y="59"/>
                  <a:pt x="2" y="59"/>
                  <a:pt x="2" y="59"/>
                </a:cubicBezTo>
                <a:cubicBezTo>
                  <a:pt x="10" y="59"/>
                  <a:pt x="10" y="59"/>
                  <a:pt x="10" y="59"/>
                </a:cubicBezTo>
                <a:cubicBezTo>
                  <a:pt x="11" y="60"/>
                  <a:pt x="11" y="61"/>
                  <a:pt x="12" y="63"/>
                </a:cubicBezTo>
                <a:cubicBezTo>
                  <a:pt x="9" y="69"/>
                  <a:pt x="9" y="69"/>
                  <a:pt x="9" y="69"/>
                </a:cubicBezTo>
                <a:cubicBezTo>
                  <a:pt x="16" y="76"/>
                  <a:pt x="16" y="76"/>
                  <a:pt x="16" y="76"/>
                </a:cubicBezTo>
                <a:cubicBezTo>
                  <a:pt x="23" y="73"/>
                  <a:pt x="23" y="73"/>
                  <a:pt x="23" y="73"/>
                </a:cubicBezTo>
                <a:cubicBezTo>
                  <a:pt x="24" y="74"/>
                  <a:pt x="25" y="74"/>
                  <a:pt x="26" y="75"/>
                </a:cubicBezTo>
                <a:cubicBezTo>
                  <a:pt x="26" y="82"/>
                  <a:pt x="26" y="82"/>
                  <a:pt x="26" y="82"/>
                </a:cubicBezTo>
                <a:cubicBezTo>
                  <a:pt x="31" y="84"/>
                  <a:pt x="31" y="84"/>
                  <a:pt x="31" y="84"/>
                </a:cubicBezTo>
                <a:cubicBezTo>
                  <a:pt x="36" y="85"/>
                  <a:pt x="36" y="85"/>
                  <a:pt x="36" y="85"/>
                </a:cubicBezTo>
                <a:cubicBezTo>
                  <a:pt x="40" y="79"/>
                  <a:pt x="40" y="79"/>
                  <a:pt x="40" y="79"/>
                </a:cubicBezTo>
                <a:cubicBezTo>
                  <a:pt x="42" y="79"/>
                  <a:pt x="43" y="79"/>
                  <a:pt x="44" y="79"/>
                </a:cubicBezTo>
                <a:cubicBezTo>
                  <a:pt x="48" y="85"/>
                  <a:pt x="48" y="85"/>
                  <a:pt x="48" y="85"/>
                </a:cubicBezTo>
                <a:cubicBezTo>
                  <a:pt x="58" y="82"/>
                  <a:pt x="58" y="82"/>
                  <a:pt x="58" y="82"/>
                </a:cubicBezTo>
                <a:cubicBezTo>
                  <a:pt x="59" y="75"/>
                  <a:pt x="59" y="75"/>
                  <a:pt x="59" y="75"/>
                </a:cubicBezTo>
                <a:cubicBezTo>
                  <a:pt x="60" y="74"/>
                  <a:pt x="61" y="73"/>
                  <a:pt x="62" y="73"/>
                </a:cubicBezTo>
                <a:cubicBezTo>
                  <a:pt x="69" y="76"/>
                  <a:pt x="69" y="76"/>
                  <a:pt x="69" y="76"/>
                </a:cubicBezTo>
                <a:cubicBezTo>
                  <a:pt x="76" y="69"/>
                  <a:pt x="76" y="69"/>
                  <a:pt x="76" y="69"/>
                </a:cubicBezTo>
                <a:cubicBezTo>
                  <a:pt x="72" y="62"/>
                  <a:pt x="72" y="62"/>
                  <a:pt x="72" y="62"/>
                </a:cubicBezTo>
                <a:cubicBezTo>
                  <a:pt x="73" y="61"/>
                  <a:pt x="74" y="60"/>
                  <a:pt x="74" y="59"/>
                </a:cubicBezTo>
                <a:cubicBezTo>
                  <a:pt x="82" y="58"/>
                  <a:pt x="82" y="58"/>
                  <a:pt x="82" y="58"/>
                </a:cubicBezTo>
                <a:cubicBezTo>
                  <a:pt x="83" y="53"/>
                  <a:pt x="83" y="53"/>
                  <a:pt x="83" y="53"/>
                </a:cubicBezTo>
                <a:cubicBezTo>
                  <a:pt x="84" y="48"/>
                  <a:pt x="84" y="48"/>
                  <a:pt x="84" y="48"/>
                </a:cubicBezTo>
                <a:lnTo>
                  <a:pt x="78" y="44"/>
                </a:lnTo>
                <a:close/>
                <a:moveTo>
                  <a:pt x="35" y="71"/>
                </a:moveTo>
                <a:cubicBezTo>
                  <a:pt x="19" y="67"/>
                  <a:pt x="10" y="51"/>
                  <a:pt x="14" y="35"/>
                </a:cubicBezTo>
                <a:cubicBezTo>
                  <a:pt x="18" y="20"/>
                  <a:pt x="34" y="10"/>
                  <a:pt x="49" y="14"/>
                </a:cubicBezTo>
                <a:cubicBezTo>
                  <a:pt x="65" y="18"/>
                  <a:pt x="74" y="34"/>
                  <a:pt x="70" y="50"/>
                </a:cubicBezTo>
                <a:cubicBezTo>
                  <a:pt x="66" y="65"/>
                  <a:pt x="50" y="75"/>
                  <a:pt x="35" y="71"/>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8" name="Freeform 10"/>
          <p:cNvSpPr>
            <a:spLocks noEditPoints="1"/>
          </p:cNvSpPr>
          <p:nvPr/>
        </p:nvSpPr>
        <p:spPr bwMode="auto">
          <a:xfrm>
            <a:off x="3622675" y="2398713"/>
            <a:ext cx="528638" cy="528637"/>
          </a:xfrm>
          <a:custGeom>
            <a:avLst/>
            <a:gdLst>
              <a:gd name="T0" fmla="*/ 488449 w 171"/>
              <a:gd name="T1" fmla="*/ 275139 h 171"/>
              <a:gd name="T2" fmla="*/ 488449 w 171"/>
              <a:gd name="T3" fmla="*/ 250407 h 171"/>
              <a:gd name="T4" fmla="*/ 525547 w 171"/>
              <a:gd name="T5" fmla="*/ 222584 h 171"/>
              <a:gd name="T6" fmla="*/ 510089 w 171"/>
              <a:gd name="T7" fmla="*/ 163847 h 171"/>
              <a:gd name="T8" fmla="*/ 463718 w 171"/>
              <a:gd name="T9" fmla="*/ 160755 h 171"/>
              <a:gd name="T10" fmla="*/ 451352 w 171"/>
              <a:gd name="T11" fmla="*/ 139115 h 171"/>
              <a:gd name="T12" fmla="*/ 469900 w 171"/>
              <a:gd name="T13" fmla="*/ 95835 h 171"/>
              <a:gd name="T14" fmla="*/ 426620 w 171"/>
              <a:gd name="T15" fmla="*/ 52555 h 171"/>
              <a:gd name="T16" fmla="*/ 383340 w 171"/>
              <a:gd name="T17" fmla="*/ 74195 h 171"/>
              <a:gd name="T18" fmla="*/ 361700 w 171"/>
              <a:gd name="T19" fmla="*/ 61829 h 171"/>
              <a:gd name="T20" fmla="*/ 358608 w 171"/>
              <a:gd name="T21" fmla="*/ 15457 h 171"/>
              <a:gd name="T22" fmla="*/ 330785 w 171"/>
              <a:gd name="T23" fmla="*/ 6183 h 171"/>
              <a:gd name="T24" fmla="*/ 299871 w 171"/>
              <a:gd name="T25" fmla="*/ 0 h 171"/>
              <a:gd name="T26" fmla="*/ 272048 w 171"/>
              <a:gd name="T27" fmla="*/ 40189 h 171"/>
              <a:gd name="T28" fmla="*/ 247316 w 171"/>
              <a:gd name="T29" fmla="*/ 40189 h 171"/>
              <a:gd name="T30" fmla="*/ 222584 w 171"/>
              <a:gd name="T31" fmla="*/ 0 h 171"/>
              <a:gd name="T32" fmla="*/ 160755 w 171"/>
              <a:gd name="T33" fmla="*/ 15457 h 171"/>
              <a:gd name="T34" fmla="*/ 160755 w 171"/>
              <a:gd name="T35" fmla="*/ 64920 h 171"/>
              <a:gd name="T36" fmla="*/ 139115 w 171"/>
              <a:gd name="T37" fmla="*/ 77286 h 171"/>
              <a:gd name="T38" fmla="*/ 95835 w 171"/>
              <a:gd name="T39" fmla="*/ 55646 h 171"/>
              <a:gd name="T40" fmla="*/ 52555 w 171"/>
              <a:gd name="T41" fmla="*/ 102018 h 171"/>
              <a:gd name="T42" fmla="*/ 74195 w 171"/>
              <a:gd name="T43" fmla="*/ 142206 h 171"/>
              <a:gd name="T44" fmla="*/ 61829 w 171"/>
              <a:gd name="T45" fmla="*/ 163847 h 171"/>
              <a:gd name="T46" fmla="*/ 15457 w 171"/>
              <a:gd name="T47" fmla="*/ 166938 h 171"/>
              <a:gd name="T48" fmla="*/ 6183 w 171"/>
              <a:gd name="T49" fmla="*/ 197852 h 171"/>
              <a:gd name="T50" fmla="*/ 0 w 171"/>
              <a:gd name="T51" fmla="*/ 228767 h 171"/>
              <a:gd name="T52" fmla="*/ 37097 w 171"/>
              <a:gd name="T53" fmla="*/ 253498 h 171"/>
              <a:gd name="T54" fmla="*/ 37097 w 171"/>
              <a:gd name="T55" fmla="*/ 278230 h 171"/>
              <a:gd name="T56" fmla="*/ 0 w 171"/>
              <a:gd name="T57" fmla="*/ 302962 h 171"/>
              <a:gd name="T58" fmla="*/ 15457 w 171"/>
              <a:gd name="T59" fmla="*/ 364790 h 171"/>
              <a:gd name="T60" fmla="*/ 61829 w 171"/>
              <a:gd name="T61" fmla="*/ 367882 h 171"/>
              <a:gd name="T62" fmla="*/ 74195 w 171"/>
              <a:gd name="T63" fmla="*/ 389522 h 171"/>
              <a:gd name="T64" fmla="*/ 55646 w 171"/>
              <a:gd name="T65" fmla="*/ 429711 h 171"/>
              <a:gd name="T66" fmla="*/ 98926 w 171"/>
              <a:gd name="T67" fmla="*/ 476082 h 171"/>
              <a:gd name="T68" fmla="*/ 142207 w 171"/>
              <a:gd name="T69" fmla="*/ 454442 h 171"/>
              <a:gd name="T70" fmla="*/ 163847 w 171"/>
              <a:gd name="T71" fmla="*/ 466808 h 171"/>
              <a:gd name="T72" fmla="*/ 166938 w 171"/>
              <a:gd name="T73" fmla="*/ 513180 h 171"/>
              <a:gd name="T74" fmla="*/ 197853 w 171"/>
              <a:gd name="T75" fmla="*/ 519363 h 171"/>
              <a:gd name="T76" fmla="*/ 228767 w 171"/>
              <a:gd name="T77" fmla="*/ 528637 h 171"/>
              <a:gd name="T78" fmla="*/ 253499 w 171"/>
              <a:gd name="T79" fmla="*/ 488448 h 171"/>
              <a:gd name="T80" fmla="*/ 278231 w 171"/>
              <a:gd name="T81" fmla="*/ 488448 h 171"/>
              <a:gd name="T82" fmla="*/ 302962 w 171"/>
              <a:gd name="T83" fmla="*/ 528637 h 171"/>
              <a:gd name="T84" fmla="*/ 364791 w 171"/>
              <a:gd name="T85" fmla="*/ 510088 h 171"/>
              <a:gd name="T86" fmla="*/ 367883 w 171"/>
              <a:gd name="T87" fmla="*/ 463717 h 171"/>
              <a:gd name="T88" fmla="*/ 386431 w 171"/>
              <a:gd name="T89" fmla="*/ 451351 h 171"/>
              <a:gd name="T90" fmla="*/ 429712 w 171"/>
              <a:gd name="T91" fmla="*/ 472991 h 171"/>
              <a:gd name="T92" fmla="*/ 472992 w 171"/>
              <a:gd name="T93" fmla="*/ 426619 h 171"/>
              <a:gd name="T94" fmla="*/ 454443 w 171"/>
              <a:gd name="T95" fmla="*/ 386431 h 171"/>
              <a:gd name="T96" fmla="*/ 463718 w 171"/>
              <a:gd name="T97" fmla="*/ 364790 h 171"/>
              <a:gd name="T98" fmla="*/ 513181 w 171"/>
              <a:gd name="T99" fmla="*/ 361699 h 171"/>
              <a:gd name="T100" fmla="*/ 519364 w 171"/>
              <a:gd name="T101" fmla="*/ 330785 h 171"/>
              <a:gd name="T102" fmla="*/ 528638 w 171"/>
              <a:gd name="T103" fmla="*/ 299870 h 171"/>
              <a:gd name="T104" fmla="*/ 488449 w 171"/>
              <a:gd name="T105" fmla="*/ 275139 h 171"/>
              <a:gd name="T106" fmla="*/ 216402 w 171"/>
              <a:gd name="T107" fmla="*/ 438985 h 171"/>
              <a:gd name="T108" fmla="*/ 86561 w 171"/>
              <a:gd name="T109" fmla="*/ 219493 h 171"/>
              <a:gd name="T110" fmla="*/ 309145 w 171"/>
              <a:gd name="T111" fmla="*/ 86560 h 171"/>
              <a:gd name="T112" fmla="*/ 438986 w 171"/>
              <a:gd name="T113" fmla="*/ 309144 h 171"/>
              <a:gd name="T114" fmla="*/ 216402 w 171"/>
              <a:gd name="T115" fmla="*/ 438985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1" h="171">
                <a:moveTo>
                  <a:pt x="158" y="89"/>
                </a:moveTo>
                <a:cubicBezTo>
                  <a:pt x="158" y="86"/>
                  <a:pt x="158" y="83"/>
                  <a:pt x="158" y="81"/>
                </a:cubicBezTo>
                <a:cubicBezTo>
                  <a:pt x="170" y="72"/>
                  <a:pt x="170" y="72"/>
                  <a:pt x="170" y="72"/>
                </a:cubicBezTo>
                <a:cubicBezTo>
                  <a:pt x="165" y="53"/>
                  <a:pt x="165" y="53"/>
                  <a:pt x="165" y="53"/>
                </a:cubicBezTo>
                <a:cubicBezTo>
                  <a:pt x="150" y="52"/>
                  <a:pt x="150" y="52"/>
                  <a:pt x="150" y="52"/>
                </a:cubicBezTo>
                <a:cubicBezTo>
                  <a:pt x="149" y="49"/>
                  <a:pt x="147" y="47"/>
                  <a:pt x="146" y="45"/>
                </a:cubicBezTo>
                <a:cubicBezTo>
                  <a:pt x="152" y="31"/>
                  <a:pt x="152" y="31"/>
                  <a:pt x="152" y="31"/>
                </a:cubicBezTo>
                <a:cubicBezTo>
                  <a:pt x="138" y="17"/>
                  <a:pt x="138" y="17"/>
                  <a:pt x="138" y="17"/>
                </a:cubicBezTo>
                <a:cubicBezTo>
                  <a:pt x="124" y="24"/>
                  <a:pt x="124" y="24"/>
                  <a:pt x="124" y="24"/>
                </a:cubicBezTo>
                <a:cubicBezTo>
                  <a:pt x="122" y="22"/>
                  <a:pt x="120" y="21"/>
                  <a:pt x="117" y="20"/>
                </a:cubicBezTo>
                <a:cubicBezTo>
                  <a:pt x="116" y="5"/>
                  <a:pt x="116" y="5"/>
                  <a:pt x="116" y="5"/>
                </a:cubicBezTo>
                <a:cubicBezTo>
                  <a:pt x="107" y="2"/>
                  <a:pt x="107" y="2"/>
                  <a:pt x="107" y="2"/>
                </a:cubicBezTo>
                <a:cubicBezTo>
                  <a:pt x="97" y="0"/>
                  <a:pt x="97" y="0"/>
                  <a:pt x="97" y="0"/>
                </a:cubicBezTo>
                <a:cubicBezTo>
                  <a:pt x="88" y="13"/>
                  <a:pt x="88" y="13"/>
                  <a:pt x="88" y="13"/>
                </a:cubicBezTo>
                <a:cubicBezTo>
                  <a:pt x="86" y="12"/>
                  <a:pt x="83" y="12"/>
                  <a:pt x="80" y="13"/>
                </a:cubicBezTo>
                <a:cubicBezTo>
                  <a:pt x="72" y="0"/>
                  <a:pt x="72" y="0"/>
                  <a:pt x="72" y="0"/>
                </a:cubicBezTo>
                <a:cubicBezTo>
                  <a:pt x="52" y="5"/>
                  <a:pt x="52" y="5"/>
                  <a:pt x="52" y="5"/>
                </a:cubicBezTo>
                <a:cubicBezTo>
                  <a:pt x="52" y="21"/>
                  <a:pt x="52" y="21"/>
                  <a:pt x="52" y="21"/>
                </a:cubicBezTo>
                <a:cubicBezTo>
                  <a:pt x="49" y="22"/>
                  <a:pt x="47" y="23"/>
                  <a:pt x="45" y="25"/>
                </a:cubicBezTo>
                <a:cubicBezTo>
                  <a:pt x="31" y="18"/>
                  <a:pt x="31" y="18"/>
                  <a:pt x="31" y="18"/>
                </a:cubicBezTo>
                <a:cubicBezTo>
                  <a:pt x="17" y="33"/>
                  <a:pt x="17" y="33"/>
                  <a:pt x="17" y="33"/>
                </a:cubicBezTo>
                <a:cubicBezTo>
                  <a:pt x="24" y="46"/>
                  <a:pt x="24" y="46"/>
                  <a:pt x="24" y="46"/>
                </a:cubicBezTo>
                <a:cubicBezTo>
                  <a:pt x="22" y="48"/>
                  <a:pt x="21" y="51"/>
                  <a:pt x="20" y="53"/>
                </a:cubicBezTo>
                <a:cubicBezTo>
                  <a:pt x="5" y="54"/>
                  <a:pt x="5" y="54"/>
                  <a:pt x="5" y="54"/>
                </a:cubicBezTo>
                <a:cubicBezTo>
                  <a:pt x="2" y="64"/>
                  <a:pt x="2" y="64"/>
                  <a:pt x="2" y="64"/>
                </a:cubicBezTo>
                <a:cubicBezTo>
                  <a:pt x="0" y="74"/>
                  <a:pt x="0" y="74"/>
                  <a:pt x="0" y="74"/>
                </a:cubicBezTo>
                <a:cubicBezTo>
                  <a:pt x="12" y="82"/>
                  <a:pt x="12" y="82"/>
                  <a:pt x="12" y="82"/>
                </a:cubicBezTo>
                <a:cubicBezTo>
                  <a:pt x="12" y="85"/>
                  <a:pt x="12" y="87"/>
                  <a:pt x="12" y="90"/>
                </a:cubicBezTo>
                <a:cubicBezTo>
                  <a:pt x="0" y="98"/>
                  <a:pt x="0" y="98"/>
                  <a:pt x="0" y="98"/>
                </a:cubicBezTo>
                <a:cubicBezTo>
                  <a:pt x="5" y="118"/>
                  <a:pt x="5" y="118"/>
                  <a:pt x="5" y="118"/>
                </a:cubicBezTo>
                <a:cubicBezTo>
                  <a:pt x="20" y="119"/>
                  <a:pt x="20" y="119"/>
                  <a:pt x="20" y="119"/>
                </a:cubicBezTo>
                <a:cubicBezTo>
                  <a:pt x="22" y="121"/>
                  <a:pt x="23" y="123"/>
                  <a:pt x="24" y="126"/>
                </a:cubicBezTo>
                <a:cubicBezTo>
                  <a:pt x="18" y="139"/>
                  <a:pt x="18" y="139"/>
                  <a:pt x="18" y="139"/>
                </a:cubicBezTo>
                <a:cubicBezTo>
                  <a:pt x="32" y="154"/>
                  <a:pt x="32" y="154"/>
                  <a:pt x="32" y="154"/>
                </a:cubicBezTo>
                <a:cubicBezTo>
                  <a:pt x="46" y="147"/>
                  <a:pt x="46" y="147"/>
                  <a:pt x="46" y="147"/>
                </a:cubicBezTo>
                <a:cubicBezTo>
                  <a:pt x="48" y="148"/>
                  <a:pt x="50" y="149"/>
                  <a:pt x="53" y="151"/>
                </a:cubicBezTo>
                <a:cubicBezTo>
                  <a:pt x="54" y="166"/>
                  <a:pt x="54" y="166"/>
                  <a:pt x="54" y="166"/>
                </a:cubicBezTo>
                <a:cubicBezTo>
                  <a:pt x="64" y="168"/>
                  <a:pt x="64" y="168"/>
                  <a:pt x="64" y="168"/>
                </a:cubicBezTo>
                <a:cubicBezTo>
                  <a:pt x="74" y="171"/>
                  <a:pt x="74" y="171"/>
                  <a:pt x="74" y="171"/>
                </a:cubicBezTo>
                <a:cubicBezTo>
                  <a:pt x="82" y="158"/>
                  <a:pt x="82" y="158"/>
                  <a:pt x="82" y="158"/>
                </a:cubicBezTo>
                <a:cubicBezTo>
                  <a:pt x="84" y="158"/>
                  <a:pt x="87" y="158"/>
                  <a:pt x="90" y="158"/>
                </a:cubicBezTo>
                <a:cubicBezTo>
                  <a:pt x="98" y="171"/>
                  <a:pt x="98" y="171"/>
                  <a:pt x="98" y="171"/>
                </a:cubicBezTo>
                <a:cubicBezTo>
                  <a:pt x="118" y="165"/>
                  <a:pt x="118" y="165"/>
                  <a:pt x="118" y="165"/>
                </a:cubicBezTo>
                <a:cubicBezTo>
                  <a:pt x="119" y="150"/>
                  <a:pt x="119" y="150"/>
                  <a:pt x="119" y="150"/>
                </a:cubicBezTo>
                <a:cubicBezTo>
                  <a:pt x="121" y="149"/>
                  <a:pt x="123" y="147"/>
                  <a:pt x="125" y="146"/>
                </a:cubicBezTo>
                <a:cubicBezTo>
                  <a:pt x="139" y="153"/>
                  <a:pt x="139" y="153"/>
                  <a:pt x="139" y="153"/>
                </a:cubicBezTo>
                <a:cubicBezTo>
                  <a:pt x="153" y="138"/>
                  <a:pt x="153" y="138"/>
                  <a:pt x="153" y="138"/>
                </a:cubicBezTo>
                <a:cubicBezTo>
                  <a:pt x="147" y="125"/>
                  <a:pt x="147" y="125"/>
                  <a:pt x="147" y="125"/>
                </a:cubicBezTo>
                <a:cubicBezTo>
                  <a:pt x="148" y="122"/>
                  <a:pt x="149" y="120"/>
                  <a:pt x="150" y="118"/>
                </a:cubicBezTo>
                <a:cubicBezTo>
                  <a:pt x="166" y="117"/>
                  <a:pt x="166" y="117"/>
                  <a:pt x="166" y="117"/>
                </a:cubicBezTo>
                <a:cubicBezTo>
                  <a:pt x="168" y="107"/>
                  <a:pt x="168" y="107"/>
                  <a:pt x="168" y="107"/>
                </a:cubicBezTo>
                <a:cubicBezTo>
                  <a:pt x="171" y="97"/>
                  <a:pt x="171" y="97"/>
                  <a:pt x="171" y="97"/>
                </a:cubicBezTo>
                <a:lnTo>
                  <a:pt x="158" y="89"/>
                </a:lnTo>
                <a:close/>
                <a:moveTo>
                  <a:pt x="70" y="142"/>
                </a:moveTo>
                <a:cubicBezTo>
                  <a:pt x="39" y="134"/>
                  <a:pt x="20" y="102"/>
                  <a:pt x="28" y="71"/>
                </a:cubicBezTo>
                <a:cubicBezTo>
                  <a:pt x="36" y="39"/>
                  <a:pt x="68" y="20"/>
                  <a:pt x="100" y="28"/>
                </a:cubicBezTo>
                <a:cubicBezTo>
                  <a:pt x="131" y="37"/>
                  <a:pt x="150" y="69"/>
                  <a:pt x="142" y="100"/>
                </a:cubicBezTo>
                <a:cubicBezTo>
                  <a:pt x="134" y="131"/>
                  <a:pt x="102" y="150"/>
                  <a:pt x="70" y="14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9" name="Freeform 11"/>
          <p:cNvSpPr>
            <a:spLocks noEditPoints="1"/>
          </p:cNvSpPr>
          <p:nvPr/>
        </p:nvSpPr>
        <p:spPr bwMode="auto">
          <a:xfrm>
            <a:off x="806450" y="3381375"/>
            <a:ext cx="531813" cy="527050"/>
          </a:xfrm>
          <a:custGeom>
            <a:avLst/>
            <a:gdLst>
              <a:gd name="T0" fmla="*/ 491618 w 172"/>
              <a:gd name="T1" fmla="*/ 274313 h 171"/>
              <a:gd name="T2" fmla="*/ 491618 w 172"/>
              <a:gd name="T3" fmla="*/ 249655 h 171"/>
              <a:gd name="T4" fmla="*/ 528721 w 172"/>
              <a:gd name="T5" fmla="*/ 221916 h 171"/>
              <a:gd name="T6" fmla="*/ 513261 w 172"/>
              <a:gd name="T7" fmla="*/ 163355 h 171"/>
              <a:gd name="T8" fmla="*/ 466882 w 172"/>
              <a:gd name="T9" fmla="*/ 160273 h 171"/>
              <a:gd name="T10" fmla="*/ 454515 w 172"/>
              <a:gd name="T11" fmla="*/ 138697 h 171"/>
              <a:gd name="T12" fmla="*/ 473066 w 172"/>
              <a:gd name="T13" fmla="*/ 98629 h 171"/>
              <a:gd name="T14" fmla="*/ 429779 w 172"/>
              <a:gd name="T15" fmla="*/ 52397 h 171"/>
              <a:gd name="T16" fmla="*/ 386492 w 172"/>
              <a:gd name="T17" fmla="*/ 73972 h 171"/>
              <a:gd name="T18" fmla="*/ 364848 w 172"/>
              <a:gd name="T19" fmla="*/ 61643 h 171"/>
              <a:gd name="T20" fmla="*/ 361757 w 172"/>
              <a:gd name="T21" fmla="*/ 15411 h 171"/>
              <a:gd name="T22" fmla="*/ 330837 w 172"/>
              <a:gd name="T23" fmla="*/ 9246 h 171"/>
              <a:gd name="T24" fmla="*/ 303010 w 172"/>
              <a:gd name="T25" fmla="*/ 0 h 171"/>
              <a:gd name="T26" fmla="*/ 275182 w 172"/>
              <a:gd name="T27" fmla="*/ 40068 h 171"/>
              <a:gd name="T28" fmla="*/ 250447 w 172"/>
              <a:gd name="T29" fmla="*/ 40068 h 171"/>
              <a:gd name="T30" fmla="*/ 225711 w 172"/>
              <a:gd name="T31" fmla="*/ 0 h 171"/>
              <a:gd name="T32" fmla="*/ 163873 w 172"/>
              <a:gd name="T33" fmla="*/ 18493 h 171"/>
              <a:gd name="T34" fmla="*/ 160781 w 172"/>
              <a:gd name="T35" fmla="*/ 64725 h 171"/>
              <a:gd name="T36" fmla="*/ 142229 w 172"/>
              <a:gd name="T37" fmla="*/ 77054 h 171"/>
              <a:gd name="T38" fmla="*/ 98942 w 172"/>
              <a:gd name="T39" fmla="*/ 55479 h 171"/>
              <a:gd name="T40" fmla="*/ 55655 w 172"/>
              <a:gd name="T41" fmla="*/ 101711 h 171"/>
              <a:gd name="T42" fmla="*/ 77298 w 172"/>
              <a:gd name="T43" fmla="*/ 141780 h 171"/>
              <a:gd name="T44" fmla="*/ 64931 w 172"/>
              <a:gd name="T45" fmla="*/ 163355 h 171"/>
              <a:gd name="T46" fmla="*/ 18552 w 172"/>
              <a:gd name="T47" fmla="*/ 166437 h 171"/>
              <a:gd name="T48" fmla="*/ 9276 w 172"/>
              <a:gd name="T49" fmla="*/ 197258 h 171"/>
              <a:gd name="T50" fmla="*/ 0 w 172"/>
              <a:gd name="T51" fmla="*/ 228080 h 171"/>
              <a:gd name="T52" fmla="*/ 40195 w 172"/>
              <a:gd name="T53" fmla="*/ 252737 h 171"/>
              <a:gd name="T54" fmla="*/ 40195 w 172"/>
              <a:gd name="T55" fmla="*/ 277395 h 171"/>
              <a:gd name="T56" fmla="*/ 3092 w 172"/>
              <a:gd name="T57" fmla="*/ 305134 h 171"/>
              <a:gd name="T58" fmla="*/ 18552 w 172"/>
              <a:gd name="T59" fmla="*/ 363695 h 171"/>
              <a:gd name="T60" fmla="*/ 64931 w 172"/>
              <a:gd name="T61" fmla="*/ 366777 h 171"/>
              <a:gd name="T62" fmla="*/ 77298 w 172"/>
              <a:gd name="T63" fmla="*/ 388353 h 171"/>
              <a:gd name="T64" fmla="*/ 58747 w 172"/>
              <a:gd name="T65" fmla="*/ 431503 h 171"/>
              <a:gd name="T66" fmla="*/ 102034 w 172"/>
              <a:gd name="T67" fmla="*/ 474653 h 171"/>
              <a:gd name="T68" fmla="*/ 145321 w 172"/>
              <a:gd name="T69" fmla="*/ 453078 h 171"/>
              <a:gd name="T70" fmla="*/ 166965 w 172"/>
              <a:gd name="T71" fmla="*/ 465407 h 171"/>
              <a:gd name="T72" fmla="*/ 170056 w 172"/>
              <a:gd name="T73" fmla="*/ 511639 h 171"/>
              <a:gd name="T74" fmla="*/ 200976 w 172"/>
              <a:gd name="T75" fmla="*/ 520886 h 171"/>
              <a:gd name="T76" fmla="*/ 228803 w 172"/>
              <a:gd name="T77" fmla="*/ 527050 h 171"/>
              <a:gd name="T78" fmla="*/ 256631 w 172"/>
              <a:gd name="T79" fmla="*/ 486982 h 171"/>
              <a:gd name="T80" fmla="*/ 281366 w 172"/>
              <a:gd name="T81" fmla="*/ 486982 h 171"/>
              <a:gd name="T82" fmla="*/ 306102 w 172"/>
              <a:gd name="T83" fmla="*/ 527050 h 171"/>
              <a:gd name="T84" fmla="*/ 367940 w 172"/>
              <a:gd name="T85" fmla="*/ 508557 h 171"/>
              <a:gd name="T86" fmla="*/ 371032 w 172"/>
              <a:gd name="T87" fmla="*/ 462325 h 171"/>
              <a:gd name="T88" fmla="*/ 389584 w 172"/>
              <a:gd name="T89" fmla="*/ 449996 h 171"/>
              <a:gd name="T90" fmla="*/ 432871 w 172"/>
              <a:gd name="T91" fmla="*/ 471571 h 171"/>
              <a:gd name="T92" fmla="*/ 476158 w 172"/>
              <a:gd name="T93" fmla="*/ 425339 h 171"/>
              <a:gd name="T94" fmla="*/ 454515 w 172"/>
              <a:gd name="T95" fmla="*/ 385270 h 171"/>
              <a:gd name="T96" fmla="*/ 466882 w 172"/>
              <a:gd name="T97" fmla="*/ 363695 h 171"/>
              <a:gd name="T98" fmla="*/ 513261 w 172"/>
              <a:gd name="T99" fmla="*/ 360613 h 171"/>
              <a:gd name="T100" fmla="*/ 522537 w 172"/>
              <a:gd name="T101" fmla="*/ 329792 h 171"/>
              <a:gd name="T102" fmla="*/ 531813 w 172"/>
              <a:gd name="T103" fmla="*/ 298970 h 171"/>
              <a:gd name="T104" fmla="*/ 491618 w 172"/>
              <a:gd name="T105" fmla="*/ 274313 h 171"/>
              <a:gd name="T106" fmla="*/ 219527 w 172"/>
              <a:gd name="T107" fmla="*/ 437667 h 171"/>
              <a:gd name="T108" fmla="*/ 89666 w 172"/>
              <a:gd name="T109" fmla="*/ 218834 h 171"/>
              <a:gd name="T110" fmla="*/ 312286 w 172"/>
              <a:gd name="T111" fmla="*/ 89383 h 171"/>
              <a:gd name="T112" fmla="*/ 442147 w 172"/>
              <a:gd name="T113" fmla="*/ 308216 h 171"/>
              <a:gd name="T114" fmla="*/ 219527 w 172"/>
              <a:gd name="T115" fmla="*/ 437667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2" h="171">
                <a:moveTo>
                  <a:pt x="159" y="89"/>
                </a:moveTo>
                <a:cubicBezTo>
                  <a:pt x="159" y="86"/>
                  <a:pt x="159" y="84"/>
                  <a:pt x="159" y="81"/>
                </a:cubicBezTo>
                <a:cubicBezTo>
                  <a:pt x="171" y="72"/>
                  <a:pt x="171" y="72"/>
                  <a:pt x="171" y="72"/>
                </a:cubicBezTo>
                <a:cubicBezTo>
                  <a:pt x="166" y="53"/>
                  <a:pt x="166" y="53"/>
                  <a:pt x="166" y="53"/>
                </a:cubicBezTo>
                <a:cubicBezTo>
                  <a:pt x="151" y="52"/>
                  <a:pt x="151" y="52"/>
                  <a:pt x="151" y="52"/>
                </a:cubicBezTo>
                <a:cubicBezTo>
                  <a:pt x="149" y="50"/>
                  <a:pt x="148" y="47"/>
                  <a:pt x="147" y="45"/>
                </a:cubicBezTo>
                <a:cubicBezTo>
                  <a:pt x="153" y="32"/>
                  <a:pt x="153" y="32"/>
                  <a:pt x="153" y="32"/>
                </a:cubicBezTo>
                <a:cubicBezTo>
                  <a:pt x="139" y="17"/>
                  <a:pt x="139" y="17"/>
                  <a:pt x="139" y="17"/>
                </a:cubicBezTo>
                <a:cubicBezTo>
                  <a:pt x="125" y="24"/>
                  <a:pt x="125" y="24"/>
                  <a:pt x="125" y="24"/>
                </a:cubicBezTo>
                <a:cubicBezTo>
                  <a:pt x="123" y="23"/>
                  <a:pt x="121" y="21"/>
                  <a:pt x="118" y="20"/>
                </a:cubicBezTo>
                <a:cubicBezTo>
                  <a:pt x="117" y="5"/>
                  <a:pt x="117" y="5"/>
                  <a:pt x="117" y="5"/>
                </a:cubicBezTo>
                <a:cubicBezTo>
                  <a:pt x="107" y="3"/>
                  <a:pt x="107" y="3"/>
                  <a:pt x="107" y="3"/>
                </a:cubicBezTo>
                <a:cubicBezTo>
                  <a:pt x="98" y="0"/>
                  <a:pt x="98" y="0"/>
                  <a:pt x="98" y="0"/>
                </a:cubicBezTo>
                <a:cubicBezTo>
                  <a:pt x="89" y="13"/>
                  <a:pt x="89" y="13"/>
                  <a:pt x="89" y="13"/>
                </a:cubicBezTo>
                <a:cubicBezTo>
                  <a:pt x="87" y="13"/>
                  <a:pt x="84" y="13"/>
                  <a:pt x="81" y="13"/>
                </a:cubicBezTo>
                <a:cubicBezTo>
                  <a:pt x="73" y="0"/>
                  <a:pt x="73" y="0"/>
                  <a:pt x="73" y="0"/>
                </a:cubicBezTo>
                <a:cubicBezTo>
                  <a:pt x="53" y="6"/>
                  <a:pt x="53" y="6"/>
                  <a:pt x="53" y="6"/>
                </a:cubicBezTo>
                <a:cubicBezTo>
                  <a:pt x="52" y="21"/>
                  <a:pt x="52" y="21"/>
                  <a:pt x="52" y="21"/>
                </a:cubicBezTo>
                <a:cubicBezTo>
                  <a:pt x="50" y="22"/>
                  <a:pt x="48" y="23"/>
                  <a:pt x="46" y="25"/>
                </a:cubicBezTo>
                <a:cubicBezTo>
                  <a:pt x="32" y="18"/>
                  <a:pt x="32" y="18"/>
                  <a:pt x="32" y="18"/>
                </a:cubicBezTo>
                <a:cubicBezTo>
                  <a:pt x="18" y="33"/>
                  <a:pt x="18" y="33"/>
                  <a:pt x="18" y="33"/>
                </a:cubicBezTo>
                <a:cubicBezTo>
                  <a:pt x="25" y="46"/>
                  <a:pt x="25" y="46"/>
                  <a:pt x="25" y="46"/>
                </a:cubicBezTo>
                <a:cubicBezTo>
                  <a:pt x="23" y="49"/>
                  <a:pt x="22" y="51"/>
                  <a:pt x="21" y="53"/>
                </a:cubicBezTo>
                <a:cubicBezTo>
                  <a:pt x="6" y="54"/>
                  <a:pt x="6" y="54"/>
                  <a:pt x="6" y="54"/>
                </a:cubicBezTo>
                <a:cubicBezTo>
                  <a:pt x="3" y="64"/>
                  <a:pt x="3" y="64"/>
                  <a:pt x="3" y="64"/>
                </a:cubicBezTo>
                <a:cubicBezTo>
                  <a:pt x="0" y="74"/>
                  <a:pt x="0" y="74"/>
                  <a:pt x="0" y="74"/>
                </a:cubicBezTo>
                <a:cubicBezTo>
                  <a:pt x="13" y="82"/>
                  <a:pt x="13" y="82"/>
                  <a:pt x="13" y="82"/>
                </a:cubicBezTo>
                <a:cubicBezTo>
                  <a:pt x="13" y="85"/>
                  <a:pt x="13" y="88"/>
                  <a:pt x="13" y="90"/>
                </a:cubicBezTo>
                <a:cubicBezTo>
                  <a:pt x="1" y="99"/>
                  <a:pt x="1" y="99"/>
                  <a:pt x="1" y="99"/>
                </a:cubicBezTo>
                <a:cubicBezTo>
                  <a:pt x="6" y="118"/>
                  <a:pt x="6" y="118"/>
                  <a:pt x="6" y="118"/>
                </a:cubicBezTo>
                <a:cubicBezTo>
                  <a:pt x="21" y="119"/>
                  <a:pt x="21" y="119"/>
                  <a:pt x="21" y="119"/>
                </a:cubicBezTo>
                <a:cubicBezTo>
                  <a:pt x="23" y="121"/>
                  <a:pt x="24" y="124"/>
                  <a:pt x="25" y="126"/>
                </a:cubicBezTo>
                <a:cubicBezTo>
                  <a:pt x="19" y="140"/>
                  <a:pt x="19" y="140"/>
                  <a:pt x="19" y="140"/>
                </a:cubicBezTo>
                <a:cubicBezTo>
                  <a:pt x="33" y="154"/>
                  <a:pt x="33" y="154"/>
                  <a:pt x="33" y="154"/>
                </a:cubicBezTo>
                <a:cubicBezTo>
                  <a:pt x="47" y="147"/>
                  <a:pt x="47" y="147"/>
                  <a:pt x="47" y="147"/>
                </a:cubicBezTo>
                <a:cubicBezTo>
                  <a:pt x="49" y="148"/>
                  <a:pt x="51" y="150"/>
                  <a:pt x="54" y="151"/>
                </a:cubicBezTo>
                <a:cubicBezTo>
                  <a:pt x="55" y="166"/>
                  <a:pt x="55" y="166"/>
                  <a:pt x="55" y="166"/>
                </a:cubicBezTo>
                <a:cubicBezTo>
                  <a:pt x="65" y="169"/>
                  <a:pt x="65" y="169"/>
                  <a:pt x="65" y="169"/>
                </a:cubicBezTo>
                <a:cubicBezTo>
                  <a:pt x="74" y="171"/>
                  <a:pt x="74" y="171"/>
                  <a:pt x="74" y="171"/>
                </a:cubicBezTo>
                <a:cubicBezTo>
                  <a:pt x="83" y="158"/>
                  <a:pt x="83" y="158"/>
                  <a:pt x="83" y="158"/>
                </a:cubicBezTo>
                <a:cubicBezTo>
                  <a:pt x="85" y="158"/>
                  <a:pt x="88" y="158"/>
                  <a:pt x="91" y="158"/>
                </a:cubicBezTo>
                <a:cubicBezTo>
                  <a:pt x="99" y="171"/>
                  <a:pt x="99" y="171"/>
                  <a:pt x="99" y="171"/>
                </a:cubicBezTo>
                <a:cubicBezTo>
                  <a:pt x="119" y="165"/>
                  <a:pt x="119" y="165"/>
                  <a:pt x="119" y="165"/>
                </a:cubicBezTo>
                <a:cubicBezTo>
                  <a:pt x="120" y="150"/>
                  <a:pt x="120" y="150"/>
                  <a:pt x="120" y="150"/>
                </a:cubicBezTo>
                <a:cubicBezTo>
                  <a:pt x="122" y="149"/>
                  <a:pt x="124" y="148"/>
                  <a:pt x="126" y="146"/>
                </a:cubicBezTo>
                <a:cubicBezTo>
                  <a:pt x="140" y="153"/>
                  <a:pt x="140" y="153"/>
                  <a:pt x="140" y="153"/>
                </a:cubicBezTo>
                <a:cubicBezTo>
                  <a:pt x="154" y="138"/>
                  <a:pt x="154" y="138"/>
                  <a:pt x="154" y="138"/>
                </a:cubicBezTo>
                <a:cubicBezTo>
                  <a:pt x="147" y="125"/>
                  <a:pt x="147" y="125"/>
                  <a:pt x="147" y="125"/>
                </a:cubicBezTo>
                <a:cubicBezTo>
                  <a:pt x="149" y="123"/>
                  <a:pt x="150" y="120"/>
                  <a:pt x="151" y="118"/>
                </a:cubicBezTo>
                <a:cubicBezTo>
                  <a:pt x="166" y="117"/>
                  <a:pt x="166" y="117"/>
                  <a:pt x="166" y="117"/>
                </a:cubicBezTo>
                <a:cubicBezTo>
                  <a:pt x="169" y="107"/>
                  <a:pt x="169" y="107"/>
                  <a:pt x="169" y="107"/>
                </a:cubicBezTo>
                <a:cubicBezTo>
                  <a:pt x="172" y="97"/>
                  <a:pt x="172" y="97"/>
                  <a:pt x="172" y="97"/>
                </a:cubicBezTo>
                <a:lnTo>
                  <a:pt x="159" y="89"/>
                </a:lnTo>
                <a:close/>
                <a:moveTo>
                  <a:pt x="71" y="142"/>
                </a:moveTo>
                <a:cubicBezTo>
                  <a:pt x="40" y="134"/>
                  <a:pt x="21" y="102"/>
                  <a:pt x="29" y="71"/>
                </a:cubicBezTo>
                <a:cubicBezTo>
                  <a:pt x="37" y="40"/>
                  <a:pt x="69" y="21"/>
                  <a:pt x="101" y="29"/>
                </a:cubicBezTo>
                <a:cubicBezTo>
                  <a:pt x="132" y="37"/>
                  <a:pt x="151" y="69"/>
                  <a:pt x="143" y="100"/>
                </a:cubicBezTo>
                <a:cubicBezTo>
                  <a:pt x="135" y="132"/>
                  <a:pt x="103" y="150"/>
                  <a:pt x="71" y="14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0" name="Freeform 12"/>
          <p:cNvSpPr>
            <a:spLocks noEditPoints="1"/>
          </p:cNvSpPr>
          <p:nvPr/>
        </p:nvSpPr>
        <p:spPr bwMode="auto">
          <a:xfrm>
            <a:off x="1747838" y="1533525"/>
            <a:ext cx="306387" cy="304800"/>
          </a:xfrm>
          <a:custGeom>
            <a:avLst/>
            <a:gdLst>
              <a:gd name="T0" fmla="*/ 281628 w 99"/>
              <a:gd name="T1" fmla="*/ 157018 h 99"/>
              <a:gd name="T2" fmla="*/ 281628 w 99"/>
              <a:gd name="T3" fmla="*/ 144703 h 99"/>
              <a:gd name="T4" fmla="*/ 306387 w 99"/>
              <a:gd name="T5" fmla="*/ 129309 h 99"/>
              <a:gd name="T6" fmla="*/ 294008 w 99"/>
              <a:gd name="T7" fmla="*/ 92364 h 99"/>
              <a:gd name="T8" fmla="*/ 269249 w 99"/>
              <a:gd name="T9" fmla="*/ 92364 h 99"/>
              <a:gd name="T10" fmla="*/ 259965 w 99"/>
              <a:gd name="T11" fmla="*/ 80048 h 99"/>
              <a:gd name="T12" fmla="*/ 272344 w 99"/>
              <a:gd name="T13" fmla="*/ 55418 h 99"/>
              <a:gd name="T14" fmla="*/ 247585 w 99"/>
              <a:gd name="T15" fmla="*/ 30788 h 99"/>
              <a:gd name="T16" fmla="*/ 222827 w 99"/>
              <a:gd name="T17" fmla="*/ 43103 h 99"/>
              <a:gd name="T18" fmla="*/ 210448 w 99"/>
              <a:gd name="T19" fmla="*/ 36945 h 99"/>
              <a:gd name="T20" fmla="*/ 207353 w 99"/>
              <a:gd name="T21" fmla="*/ 9236 h 99"/>
              <a:gd name="T22" fmla="*/ 191879 w 99"/>
              <a:gd name="T23" fmla="*/ 3079 h 99"/>
              <a:gd name="T24" fmla="*/ 173310 w 99"/>
              <a:gd name="T25" fmla="*/ 0 h 99"/>
              <a:gd name="T26" fmla="*/ 157836 w 99"/>
              <a:gd name="T27" fmla="*/ 21552 h 99"/>
              <a:gd name="T28" fmla="*/ 145456 w 99"/>
              <a:gd name="T29" fmla="*/ 21552 h 99"/>
              <a:gd name="T30" fmla="*/ 129982 w 99"/>
              <a:gd name="T31" fmla="*/ 0 h 99"/>
              <a:gd name="T32" fmla="*/ 92845 w 99"/>
              <a:gd name="T33" fmla="*/ 9236 h 99"/>
              <a:gd name="T34" fmla="*/ 92845 w 99"/>
              <a:gd name="T35" fmla="*/ 36945 h 99"/>
              <a:gd name="T36" fmla="*/ 80465 w 99"/>
              <a:gd name="T37" fmla="*/ 43103 h 99"/>
              <a:gd name="T38" fmla="*/ 55707 w 99"/>
              <a:gd name="T39" fmla="*/ 30788 h 99"/>
              <a:gd name="T40" fmla="*/ 30948 w 99"/>
              <a:gd name="T41" fmla="*/ 58497 h 99"/>
              <a:gd name="T42" fmla="*/ 43327 w 99"/>
              <a:gd name="T43" fmla="*/ 83127 h 99"/>
              <a:gd name="T44" fmla="*/ 34043 w 99"/>
              <a:gd name="T45" fmla="*/ 95442 h 99"/>
              <a:gd name="T46" fmla="*/ 9284 w 99"/>
              <a:gd name="T47" fmla="*/ 95442 h 99"/>
              <a:gd name="T48" fmla="*/ 3095 w 99"/>
              <a:gd name="T49" fmla="*/ 113915 h 99"/>
              <a:gd name="T50" fmla="*/ 0 w 99"/>
              <a:gd name="T51" fmla="*/ 132388 h 99"/>
              <a:gd name="T52" fmla="*/ 21664 w 99"/>
              <a:gd name="T53" fmla="*/ 147782 h 99"/>
              <a:gd name="T54" fmla="*/ 21664 w 99"/>
              <a:gd name="T55" fmla="*/ 160097 h 99"/>
              <a:gd name="T56" fmla="*/ 0 w 99"/>
              <a:gd name="T57" fmla="*/ 175491 h 99"/>
              <a:gd name="T58" fmla="*/ 9284 w 99"/>
              <a:gd name="T59" fmla="*/ 209358 h 99"/>
              <a:gd name="T60" fmla="*/ 37138 w 99"/>
              <a:gd name="T61" fmla="*/ 212436 h 99"/>
              <a:gd name="T62" fmla="*/ 43327 w 99"/>
              <a:gd name="T63" fmla="*/ 224752 h 99"/>
              <a:gd name="T64" fmla="*/ 30948 w 99"/>
              <a:gd name="T65" fmla="*/ 249382 h 99"/>
              <a:gd name="T66" fmla="*/ 58802 w 99"/>
              <a:gd name="T67" fmla="*/ 274012 h 99"/>
              <a:gd name="T68" fmla="*/ 83560 w 99"/>
              <a:gd name="T69" fmla="*/ 261697 h 99"/>
              <a:gd name="T70" fmla="*/ 95939 w 99"/>
              <a:gd name="T71" fmla="*/ 267855 h 99"/>
              <a:gd name="T72" fmla="*/ 95939 w 99"/>
              <a:gd name="T73" fmla="*/ 295564 h 99"/>
              <a:gd name="T74" fmla="*/ 114508 w 99"/>
              <a:gd name="T75" fmla="*/ 298642 h 99"/>
              <a:gd name="T76" fmla="*/ 133077 w 99"/>
              <a:gd name="T77" fmla="*/ 304800 h 99"/>
              <a:gd name="T78" fmla="*/ 145456 w 99"/>
              <a:gd name="T79" fmla="*/ 283248 h 99"/>
              <a:gd name="T80" fmla="*/ 160931 w 99"/>
              <a:gd name="T81" fmla="*/ 280170 h 99"/>
              <a:gd name="T82" fmla="*/ 176405 w 99"/>
              <a:gd name="T83" fmla="*/ 304800 h 99"/>
              <a:gd name="T84" fmla="*/ 210448 w 99"/>
              <a:gd name="T85" fmla="*/ 295564 h 99"/>
              <a:gd name="T86" fmla="*/ 213542 w 99"/>
              <a:gd name="T87" fmla="*/ 267855 h 99"/>
              <a:gd name="T88" fmla="*/ 225922 w 99"/>
              <a:gd name="T89" fmla="*/ 261697 h 99"/>
              <a:gd name="T90" fmla="*/ 250680 w 99"/>
              <a:gd name="T91" fmla="*/ 270933 h 99"/>
              <a:gd name="T92" fmla="*/ 275439 w 99"/>
              <a:gd name="T93" fmla="*/ 246303 h 99"/>
              <a:gd name="T94" fmla="*/ 263060 w 99"/>
              <a:gd name="T95" fmla="*/ 221673 h 99"/>
              <a:gd name="T96" fmla="*/ 269249 w 99"/>
              <a:gd name="T97" fmla="*/ 209358 h 99"/>
              <a:gd name="T98" fmla="*/ 297103 w 99"/>
              <a:gd name="T99" fmla="*/ 209358 h 99"/>
              <a:gd name="T100" fmla="*/ 300197 w 99"/>
              <a:gd name="T101" fmla="*/ 190885 h 99"/>
              <a:gd name="T102" fmla="*/ 306387 w 99"/>
              <a:gd name="T103" fmla="*/ 172412 h 99"/>
              <a:gd name="T104" fmla="*/ 281628 w 99"/>
              <a:gd name="T105" fmla="*/ 157018 h 99"/>
              <a:gd name="T106" fmla="*/ 126888 w 99"/>
              <a:gd name="T107" fmla="*/ 252461 h 99"/>
              <a:gd name="T108" fmla="*/ 49517 w 99"/>
              <a:gd name="T109" fmla="*/ 126230 h 99"/>
              <a:gd name="T110" fmla="*/ 179499 w 99"/>
              <a:gd name="T111" fmla="*/ 52339 h 99"/>
              <a:gd name="T112" fmla="*/ 253775 w 99"/>
              <a:gd name="T113" fmla="*/ 178570 h 99"/>
              <a:gd name="T114" fmla="*/ 126888 w 99"/>
              <a:gd name="T115" fmla="*/ 252461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99">
                <a:moveTo>
                  <a:pt x="91" y="51"/>
                </a:moveTo>
                <a:cubicBezTo>
                  <a:pt x="91" y="50"/>
                  <a:pt x="91" y="48"/>
                  <a:pt x="91" y="47"/>
                </a:cubicBezTo>
                <a:cubicBezTo>
                  <a:pt x="99" y="42"/>
                  <a:pt x="99" y="42"/>
                  <a:pt x="99" y="42"/>
                </a:cubicBezTo>
                <a:cubicBezTo>
                  <a:pt x="95" y="30"/>
                  <a:pt x="95" y="30"/>
                  <a:pt x="95" y="30"/>
                </a:cubicBezTo>
                <a:cubicBezTo>
                  <a:pt x="87" y="30"/>
                  <a:pt x="87" y="30"/>
                  <a:pt x="87" y="30"/>
                </a:cubicBezTo>
                <a:cubicBezTo>
                  <a:pt x="86" y="29"/>
                  <a:pt x="85" y="27"/>
                  <a:pt x="84" y="26"/>
                </a:cubicBezTo>
                <a:cubicBezTo>
                  <a:pt x="88" y="18"/>
                  <a:pt x="88" y="18"/>
                  <a:pt x="88" y="18"/>
                </a:cubicBezTo>
                <a:cubicBezTo>
                  <a:pt x="80" y="10"/>
                  <a:pt x="80" y="10"/>
                  <a:pt x="80" y="10"/>
                </a:cubicBezTo>
                <a:cubicBezTo>
                  <a:pt x="72" y="14"/>
                  <a:pt x="72" y="14"/>
                  <a:pt x="72" y="14"/>
                </a:cubicBezTo>
                <a:cubicBezTo>
                  <a:pt x="71" y="13"/>
                  <a:pt x="69" y="12"/>
                  <a:pt x="68" y="12"/>
                </a:cubicBezTo>
                <a:cubicBezTo>
                  <a:pt x="67" y="3"/>
                  <a:pt x="67" y="3"/>
                  <a:pt x="67" y="3"/>
                </a:cubicBezTo>
                <a:cubicBezTo>
                  <a:pt x="62" y="1"/>
                  <a:pt x="62" y="1"/>
                  <a:pt x="62" y="1"/>
                </a:cubicBezTo>
                <a:cubicBezTo>
                  <a:pt x="56" y="0"/>
                  <a:pt x="56" y="0"/>
                  <a:pt x="56" y="0"/>
                </a:cubicBezTo>
                <a:cubicBezTo>
                  <a:pt x="51" y="7"/>
                  <a:pt x="51" y="7"/>
                  <a:pt x="51" y="7"/>
                </a:cubicBezTo>
                <a:cubicBezTo>
                  <a:pt x="50" y="7"/>
                  <a:pt x="48" y="7"/>
                  <a:pt x="47" y="7"/>
                </a:cubicBezTo>
                <a:cubicBezTo>
                  <a:pt x="42" y="0"/>
                  <a:pt x="42" y="0"/>
                  <a:pt x="42" y="0"/>
                </a:cubicBezTo>
                <a:cubicBezTo>
                  <a:pt x="30" y="3"/>
                  <a:pt x="30" y="3"/>
                  <a:pt x="30" y="3"/>
                </a:cubicBezTo>
                <a:cubicBezTo>
                  <a:pt x="30" y="12"/>
                  <a:pt x="30" y="12"/>
                  <a:pt x="30" y="12"/>
                </a:cubicBezTo>
                <a:cubicBezTo>
                  <a:pt x="28" y="13"/>
                  <a:pt x="27" y="14"/>
                  <a:pt x="26" y="14"/>
                </a:cubicBezTo>
                <a:cubicBezTo>
                  <a:pt x="18" y="10"/>
                  <a:pt x="18" y="10"/>
                  <a:pt x="18" y="10"/>
                </a:cubicBezTo>
                <a:cubicBezTo>
                  <a:pt x="10" y="19"/>
                  <a:pt x="10" y="19"/>
                  <a:pt x="10" y="19"/>
                </a:cubicBezTo>
                <a:cubicBezTo>
                  <a:pt x="14" y="27"/>
                  <a:pt x="14" y="27"/>
                  <a:pt x="14" y="27"/>
                </a:cubicBezTo>
                <a:cubicBezTo>
                  <a:pt x="13" y="28"/>
                  <a:pt x="12" y="29"/>
                  <a:pt x="11" y="31"/>
                </a:cubicBezTo>
                <a:cubicBezTo>
                  <a:pt x="3" y="31"/>
                  <a:pt x="3" y="31"/>
                  <a:pt x="3" y="31"/>
                </a:cubicBezTo>
                <a:cubicBezTo>
                  <a:pt x="1" y="37"/>
                  <a:pt x="1" y="37"/>
                  <a:pt x="1" y="37"/>
                </a:cubicBezTo>
                <a:cubicBezTo>
                  <a:pt x="0" y="43"/>
                  <a:pt x="0" y="43"/>
                  <a:pt x="0" y="43"/>
                </a:cubicBezTo>
                <a:cubicBezTo>
                  <a:pt x="7" y="48"/>
                  <a:pt x="7" y="48"/>
                  <a:pt x="7" y="48"/>
                </a:cubicBezTo>
                <a:cubicBezTo>
                  <a:pt x="7" y="49"/>
                  <a:pt x="7" y="51"/>
                  <a:pt x="7" y="52"/>
                </a:cubicBezTo>
                <a:cubicBezTo>
                  <a:pt x="0" y="57"/>
                  <a:pt x="0" y="57"/>
                  <a:pt x="0" y="57"/>
                </a:cubicBezTo>
                <a:cubicBezTo>
                  <a:pt x="3" y="68"/>
                  <a:pt x="3" y="68"/>
                  <a:pt x="3" y="68"/>
                </a:cubicBezTo>
                <a:cubicBezTo>
                  <a:pt x="12" y="69"/>
                  <a:pt x="12" y="69"/>
                  <a:pt x="12" y="69"/>
                </a:cubicBezTo>
                <a:cubicBezTo>
                  <a:pt x="13" y="70"/>
                  <a:pt x="13" y="71"/>
                  <a:pt x="14" y="73"/>
                </a:cubicBezTo>
                <a:cubicBezTo>
                  <a:pt x="10" y="81"/>
                  <a:pt x="10" y="81"/>
                  <a:pt x="10" y="81"/>
                </a:cubicBezTo>
                <a:cubicBezTo>
                  <a:pt x="19" y="89"/>
                  <a:pt x="19" y="89"/>
                  <a:pt x="19" y="89"/>
                </a:cubicBezTo>
                <a:cubicBezTo>
                  <a:pt x="27" y="85"/>
                  <a:pt x="27" y="85"/>
                  <a:pt x="27" y="85"/>
                </a:cubicBezTo>
                <a:cubicBezTo>
                  <a:pt x="28" y="86"/>
                  <a:pt x="29" y="87"/>
                  <a:pt x="31" y="87"/>
                </a:cubicBezTo>
                <a:cubicBezTo>
                  <a:pt x="31" y="96"/>
                  <a:pt x="31" y="96"/>
                  <a:pt x="31" y="96"/>
                </a:cubicBezTo>
                <a:cubicBezTo>
                  <a:pt x="37" y="97"/>
                  <a:pt x="37" y="97"/>
                  <a:pt x="37" y="97"/>
                </a:cubicBezTo>
                <a:cubicBezTo>
                  <a:pt x="43" y="99"/>
                  <a:pt x="43" y="99"/>
                  <a:pt x="43" y="99"/>
                </a:cubicBezTo>
                <a:cubicBezTo>
                  <a:pt x="47" y="92"/>
                  <a:pt x="47" y="92"/>
                  <a:pt x="47" y="92"/>
                </a:cubicBezTo>
                <a:cubicBezTo>
                  <a:pt x="49" y="92"/>
                  <a:pt x="50" y="92"/>
                  <a:pt x="52" y="91"/>
                </a:cubicBezTo>
                <a:cubicBezTo>
                  <a:pt x="57" y="99"/>
                  <a:pt x="57" y="99"/>
                  <a:pt x="57" y="99"/>
                </a:cubicBezTo>
                <a:cubicBezTo>
                  <a:pt x="68" y="96"/>
                  <a:pt x="68" y="96"/>
                  <a:pt x="68" y="96"/>
                </a:cubicBezTo>
                <a:cubicBezTo>
                  <a:pt x="69" y="87"/>
                  <a:pt x="69" y="87"/>
                  <a:pt x="69" y="87"/>
                </a:cubicBezTo>
                <a:cubicBezTo>
                  <a:pt x="70" y="86"/>
                  <a:pt x="71" y="85"/>
                  <a:pt x="73" y="85"/>
                </a:cubicBezTo>
                <a:cubicBezTo>
                  <a:pt x="81" y="88"/>
                  <a:pt x="81" y="88"/>
                  <a:pt x="81" y="88"/>
                </a:cubicBezTo>
                <a:cubicBezTo>
                  <a:pt x="89" y="80"/>
                  <a:pt x="89" y="80"/>
                  <a:pt x="89" y="80"/>
                </a:cubicBezTo>
                <a:cubicBezTo>
                  <a:pt x="85" y="72"/>
                  <a:pt x="85" y="72"/>
                  <a:pt x="85" y="72"/>
                </a:cubicBezTo>
                <a:cubicBezTo>
                  <a:pt x="86" y="71"/>
                  <a:pt x="86" y="70"/>
                  <a:pt x="87" y="68"/>
                </a:cubicBezTo>
                <a:cubicBezTo>
                  <a:pt x="96" y="68"/>
                  <a:pt x="96" y="68"/>
                  <a:pt x="96" y="68"/>
                </a:cubicBezTo>
                <a:cubicBezTo>
                  <a:pt x="97" y="62"/>
                  <a:pt x="97" y="62"/>
                  <a:pt x="97" y="62"/>
                </a:cubicBezTo>
                <a:cubicBezTo>
                  <a:pt x="99" y="56"/>
                  <a:pt x="99" y="56"/>
                  <a:pt x="99" y="56"/>
                </a:cubicBezTo>
                <a:lnTo>
                  <a:pt x="91" y="51"/>
                </a:lnTo>
                <a:close/>
                <a:moveTo>
                  <a:pt x="41" y="82"/>
                </a:moveTo>
                <a:cubicBezTo>
                  <a:pt x="23" y="78"/>
                  <a:pt x="12" y="59"/>
                  <a:pt x="16" y="41"/>
                </a:cubicBezTo>
                <a:cubicBezTo>
                  <a:pt x="21" y="23"/>
                  <a:pt x="40" y="12"/>
                  <a:pt x="58" y="17"/>
                </a:cubicBezTo>
                <a:cubicBezTo>
                  <a:pt x="76" y="21"/>
                  <a:pt x="87" y="40"/>
                  <a:pt x="82" y="58"/>
                </a:cubicBezTo>
                <a:cubicBezTo>
                  <a:pt x="77" y="76"/>
                  <a:pt x="59" y="87"/>
                  <a:pt x="41" y="8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1" name="Freeform 13"/>
          <p:cNvSpPr>
            <a:spLocks noEditPoints="1"/>
          </p:cNvSpPr>
          <p:nvPr/>
        </p:nvSpPr>
        <p:spPr bwMode="auto">
          <a:xfrm>
            <a:off x="1368425" y="3609975"/>
            <a:ext cx="842963" cy="842963"/>
          </a:xfrm>
          <a:custGeom>
            <a:avLst/>
            <a:gdLst>
              <a:gd name="T0" fmla="*/ 765769 w 273"/>
              <a:gd name="T1" fmla="*/ 518746 h 273"/>
              <a:gd name="T2" fmla="*/ 771944 w 273"/>
              <a:gd name="T3" fmla="*/ 481693 h 273"/>
              <a:gd name="T4" fmla="*/ 842963 w 273"/>
              <a:gd name="T5" fmla="*/ 453903 h 273"/>
              <a:gd name="T6" fmla="*/ 839875 w 273"/>
              <a:gd name="T7" fmla="*/ 355094 h 273"/>
              <a:gd name="T8" fmla="*/ 765769 w 273"/>
              <a:gd name="T9" fmla="*/ 333480 h 273"/>
              <a:gd name="T10" fmla="*/ 756505 w 273"/>
              <a:gd name="T11" fmla="*/ 296427 h 273"/>
              <a:gd name="T12" fmla="*/ 802822 w 273"/>
              <a:gd name="T13" fmla="*/ 240847 h 273"/>
              <a:gd name="T14" fmla="*/ 750330 w 273"/>
              <a:gd name="T15" fmla="*/ 154389 h 273"/>
              <a:gd name="T16" fmla="*/ 676223 w 273"/>
              <a:gd name="T17" fmla="*/ 172915 h 273"/>
              <a:gd name="T18" fmla="*/ 648433 w 273"/>
              <a:gd name="T19" fmla="*/ 145125 h 273"/>
              <a:gd name="T20" fmla="*/ 660784 w 273"/>
              <a:gd name="T21" fmla="*/ 74107 h 273"/>
              <a:gd name="T22" fmla="*/ 617555 w 273"/>
              <a:gd name="T23" fmla="*/ 49404 h 273"/>
              <a:gd name="T24" fmla="*/ 571239 w 273"/>
              <a:gd name="T25" fmla="*/ 27790 h 273"/>
              <a:gd name="T26" fmla="*/ 518746 w 273"/>
              <a:gd name="T27" fmla="*/ 77194 h 273"/>
              <a:gd name="T28" fmla="*/ 481693 w 273"/>
              <a:gd name="T29" fmla="*/ 71019 h 273"/>
              <a:gd name="T30" fmla="*/ 453903 w 273"/>
              <a:gd name="T31" fmla="*/ 0 h 273"/>
              <a:gd name="T32" fmla="*/ 355094 w 273"/>
              <a:gd name="T33" fmla="*/ 3088 h 273"/>
              <a:gd name="T34" fmla="*/ 333480 w 273"/>
              <a:gd name="T35" fmla="*/ 74107 h 273"/>
              <a:gd name="T36" fmla="*/ 296427 w 273"/>
              <a:gd name="T37" fmla="*/ 86458 h 273"/>
              <a:gd name="T38" fmla="*/ 237759 w 273"/>
              <a:gd name="T39" fmla="*/ 40141 h 273"/>
              <a:gd name="T40" fmla="*/ 154389 w 273"/>
              <a:gd name="T41" fmla="*/ 92633 h 273"/>
              <a:gd name="T42" fmla="*/ 172915 w 273"/>
              <a:gd name="T43" fmla="*/ 166740 h 273"/>
              <a:gd name="T44" fmla="*/ 145125 w 273"/>
              <a:gd name="T45" fmla="*/ 194530 h 273"/>
              <a:gd name="T46" fmla="*/ 71019 w 273"/>
              <a:gd name="T47" fmla="*/ 182179 h 273"/>
              <a:gd name="T48" fmla="*/ 49404 w 273"/>
              <a:gd name="T49" fmla="*/ 225408 h 273"/>
              <a:gd name="T50" fmla="*/ 24702 w 273"/>
              <a:gd name="T51" fmla="*/ 271724 h 273"/>
              <a:gd name="T52" fmla="*/ 77194 w 273"/>
              <a:gd name="T53" fmla="*/ 324217 h 273"/>
              <a:gd name="T54" fmla="*/ 67931 w 273"/>
              <a:gd name="T55" fmla="*/ 361270 h 273"/>
              <a:gd name="T56" fmla="*/ 0 w 273"/>
              <a:gd name="T57" fmla="*/ 389060 h 273"/>
              <a:gd name="T58" fmla="*/ 3088 w 273"/>
              <a:gd name="T59" fmla="*/ 487869 h 273"/>
              <a:gd name="T60" fmla="*/ 74107 w 273"/>
              <a:gd name="T61" fmla="*/ 509483 h 273"/>
              <a:gd name="T62" fmla="*/ 86458 w 273"/>
              <a:gd name="T63" fmla="*/ 546536 h 273"/>
              <a:gd name="T64" fmla="*/ 40141 w 273"/>
              <a:gd name="T65" fmla="*/ 605204 h 273"/>
              <a:gd name="T66" fmla="*/ 92633 w 273"/>
              <a:gd name="T67" fmla="*/ 688574 h 273"/>
              <a:gd name="T68" fmla="*/ 163652 w 273"/>
              <a:gd name="T69" fmla="*/ 670048 h 273"/>
              <a:gd name="T70" fmla="*/ 194530 w 273"/>
              <a:gd name="T71" fmla="*/ 697838 h 273"/>
              <a:gd name="T72" fmla="*/ 182179 w 273"/>
              <a:gd name="T73" fmla="*/ 771944 h 273"/>
              <a:gd name="T74" fmla="*/ 225408 w 273"/>
              <a:gd name="T75" fmla="*/ 793559 h 273"/>
              <a:gd name="T76" fmla="*/ 268637 w 273"/>
              <a:gd name="T77" fmla="*/ 818261 h 273"/>
              <a:gd name="T78" fmla="*/ 324217 w 273"/>
              <a:gd name="T79" fmla="*/ 765769 h 273"/>
              <a:gd name="T80" fmla="*/ 361270 w 273"/>
              <a:gd name="T81" fmla="*/ 775032 h 273"/>
              <a:gd name="T82" fmla="*/ 385972 w 273"/>
              <a:gd name="T83" fmla="*/ 842963 h 273"/>
              <a:gd name="T84" fmla="*/ 487869 w 273"/>
              <a:gd name="T85" fmla="*/ 839875 h 273"/>
              <a:gd name="T86" fmla="*/ 509483 w 273"/>
              <a:gd name="T87" fmla="*/ 768856 h 273"/>
              <a:gd name="T88" fmla="*/ 546536 w 273"/>
              <a:gd name="T89" fmla="*/ 756505 h 273"/>
              <a:gd name="T90" fmla="*/ 602116 w 273"/>
              <a:gd name="T91" fmla="*/ 802822 h 273"/>
              <a:gd name="T92" fmla="*/ 688574 w 273"/>
              <a:gd name="T93" fmla="*/ 750330 h 273"/>
              <a:gd name="T94" fmla="*/ 670048 w 273"/>
              <a:gd name="T95" fmla="*/ 679311 h 273"/>
              <a:gd name="T96" fmla="*/ 694750 w 273"/>
              <a:gd name="T97" fmla="*/ 648433 h 273"/>
              <a:gd name="T98" fmla="*/ 768856 w 273"/>
              <a:gd name="T99" fmla="*/ 660784 h 273"/>
              <a:gd name="T100" fmla="*/ 793559 w 273"/>
              <a:gd name="T101" fmla="*/ 617555 h 273"/>
              <a:gd name="T102" fmla="*/ 815173 w 273"/>
              <a:gd name="T103" fmla="*/ 574326 h 273"/>
              <a:gd name="T104" fmla="*/ 765769 w 273"/>
              <a:gd name="T105" fmla="*/ 518746 h 273"/>
              <a:gd name="T106" fmla="*/ 287163 w 273"/>
              <a:gd name="T107" fmla="*/ 676223 h 273"/>
              <a:gd name="T108" fmla="*/ 166740 w 273"/>
              <a:gd name="T109" fmla="*/ 287163 h 273"/>
              <a:gd name="T110" fmla="*/ 555800 w 273"/>
              <a:gd name="T111" fmla="*/ 166740 h 273"/>
              <a:gd name="T112" fmla="*/ 676223 w 273"/>
              <a:gd name="T113" fmla="*/ 555800 h 273"/>
              <a:gd name="T114" fmla="*/ 287163 w 273"/>
              <a:gd name="T115" fmla="*/ 676223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3" h="273">
                <a:moveTo>
                  <a:pt x="248" y="168"/>
                </a:moveTo>
                <a:cubicBezTo>
                  <a:pt x="249" y="164"/>
                  <a:pt x="250" y="160"/>
                  <a:pt x="250" y="156"/>
                </a:cubicBezTo>
                <a:cubicBezTo>
                  <a:pt x="273" y="147"/>
                  <a:pt x="273" y="147"/>
                  <a:pt x="273" y="147"/>
                </a:cubicBezTo>
                <a:cubicBezTo>
                  <a:pt x="272" y="115"/>
                  <a:pt x="272" y="115"/>
                  <a:pt x="272" y="115"/>
                </a:cubicBezTo>
                <a:cubicBezTo>
                  <a:pt x="248" y="108"/>
                  <a:pt x="248" y="108"/>
                  <a:pt x="248" y="108"/>
                </a:cubicBezTo>
                <a:cubicBezTo>
                  <a:pt x="247" y="104"/>
                  <a:pt x="246" y="100"/>
                  <a:pt x="245" y="96"/>
                </a:cubicBezTo>
                <a:cubicBezTo>
                  <a:pt x="260" y="78"/>
                  <a:pt x="260" y="78"/>
                  <a:pt x="260" y="78"/>
                </a:cubicBezTo>
                <a:cubicBezTo>
                  <a:pt x="243" y="50"/>
                  <a:pt x="243" y="50"/>
                  <a:pt x="243" y="50"/>
                </a:cubicBezTo>
                <a:cubicBezTo>
                  <a:pt x="219" y="56"/>
                  <a:pt x="219" y="56"/>
                  <a:pt x="219" y="56"/>
                </a:cubicBezTo>
                <a:cubicBezTo>
                  <a:pt x="216" y="53"/>
                  <a:pt x="213" y="50"/>
                  <a:pt x="210" y="47"/>
                </a:cubicBezTo>
                <a:cubicBezTo>
                  <a:pt x="214" y="24"/>
                  <a:pt x="214" y="24"/>
                  <a:pt x="214" y="24"/>
                </a:cubicBezTo>
                <a:cubicBezTo>
                  <a:pt x="200" y="16"/>
                  <a:pt x="200" y="16"/>
                  <a:pt x="200" y="16"/>
                </a:cubicBezTo>
                <a:cubicBezTo>
                  <a:pt x="185" y="9"/>
                  <a:pt x="185" y="9"/>
                  <a:pt x="185" y="9"/>
                </a:cubicBezTo>
                <a:cubicBezTo>
                  <a:pt x="168" y="25"/>
                  <a:pt x="168" y="25"/>
                  <a:pt x="168" y="25"/>
                </a:cubicBezTo>
                <a:cubicBezTo>
                  <a:pt x="164" y="24"/>
                  <a:pt x="160" y="23"/>
                  <a:pt x="156" y="23"/>
                </a:cubicBezTo>
                <a:cubicBezTo>
                  <a:pt x="147" y="0"/>
                  <a:pt x="147" y="0"/>
                  <a:pt x="147" y="0"/>
                </a:cubicBezTo>
                <a:cubicBezTo>
                  <a:pt x="115" y="1"/>
                  <a:pt x="115" y="1"/>
                  <a:pt x="115" y="1"/>
                </a:cubicBezTo>
                <a:cubicBezTo>
                  <a:pt x="108" y="24"/>
                  <a:pt x="108" y="24"/>
                  <a:pt x="108" y="24"/>
                </a:cubicBezTo>
                <a:cubicBezTo>
                  <a:pt x="104" y="25"/>
                  <a:pt x="100" y="27"/>
                  <a:pt x="96" y="28"/>
                </a:cubicBezTo>
                <a:cubicBezTo>
                  <a:pt x="77" y="13"/>
                  <a:pt x="77" y="13"/>
                  <a:pt x="77" y="13"/>
                </a:cubicBezTo>
                <a:cubicBezTo>
                  <a:pt x="50" y="30"/>
                  <a:pt x="50" y="30"/>
                  <a:pt x="50" y="30"/>
                </a:cubicBezTo>
                <a:cubicBezTo>
                  <a:pt x="56" y="54"/>
                  <a:pt x="56" y="54"/>
                  <a:pt x="56" y="54"/>
                </a:cubicBezTo>
                <a:cubicBezTo>
                  <a:pt x="53" y="57"/>
                  <a:pt x="50" y="60"/>
                  <a:pt x="47" y="63"/>
                </a:cubicBezTo>
                <a:cubicBezTo>
                  <a:pt x="23" y="59"/>
                  <a:pt x="23" y="59"/>
                  <a:pt x="23" y="59"/>
                </a:cubicBezTo>
                <a:cubicBezTo>
                  <a:pt x="16" y="73"/>
                  <a:pt x="16" y="73"/>
                  <a:pt x="16" y="73"/>
                </a:cubicBezTo>
                <a:cubicBezTo>
                  <a:pt x="8" y="88"/>
                  <a:pt x="8" y="88"/>
                  <a:pt x="8" y="88"/>
                </a:cubicBezTo>
                <a:cubicBezTo>
                  <a:pt x="25" y="105"/>
                  <a:pt x="25" y="105"/>
                  <a:pt x="25" y="105"/>
                </a:cubicBezTo>
                <a:cubicBezTo>
                  <a:pt x="24" y="109"/>
                  <a:pt x="23" y="113"/>
                  <a:pt x="22" y="117"/>
                </a:cubicBezTo>
                <a:cubicBezTo>
                  <a:pt x="0" y="126"/>
                  <a:pt x="0" y="126"/>
                  <a:pt x="0" y="126"/>
                </a:cubicBezTo>
                <a:cubicBezTo>
                  <a:pt x="1" y="158"/>
                  <a:pt x="1" y="158"/>
                  <a:pt x="1" y="158"/>
                </a:cubicBezTo>
                <a:cubicBezTo>
                  <a:pt x="24" y="165"/>
                  <a:pt x="24" y="165"/>
                  <a:pt x="24" y="165"/>
                </a:cubicBezTo>
                <a:cubicBezTo>
                  <a:pt x="25" y="169"/>
                  <a:pt x="26" y="173"/>
                  <a:pt x="28" y="177"/>
                </a:cubicBezTo>
                <a:cubicBezTo>
                  <a:pt x="13" y="196"/>
                  <a:pt x="13" y="196"/>
                  <a:pt x="13" y="196"/>
                </a:cubicBezTo>
                <a:cubicBezTo>
                  <a:pt x="30" y="223"/>
                  <a:pt x="30" y="223"/>
                  <a:pt x="30" y="223"/>
                </a:cubicBezTo>
                <a:cubicBezTo>
                  <a:pt x="53" y="217"/>
                  <a:pt x="53" y="217"/>
                  <a:pt x="53" y="217"/>
                </a:cubicBezTo>
                <a:cubicBezTo>
                  <a:pt x="56" y="220"/>
                  <a:pt x="59" y="223"/>
                  <a:pt x="63" y="226"/>
                </a:cubicBezTo>
                <a:cubicBezTo>
                  <a:pt x="59" y="250"/>
                  <a:pt x="59" y="250"/>
                  <a:pt x="59" y="250"/>
                </a:cubicBezTo>
                <a:cubicBezTo>
                  <a:pt x="73" y="257"/>
                  <a:pt x="73" y="257"/>
                  <a:pt x="73" y="257"/>
                </a:cubicBezTo>
                <a:cubicBezTo>
                  <a:pt x="87" y="265"/>
                  <a:pt x="87" y="265"/>
                  <a:pt x="87" y="265"/>
                </a:cubicBezTo>
                <a:cubicBezTo>
                  <a:pt x="105" y="248"/>
                  <a:pt x="105" y="248"/>
                  <a:pt x="105" y="248"/>
                </a:cubicBezTo>
                <a:cubicBezTo>
                  <a:pt x="109" y="249"/>
                  <a:pt x="113" y="250"/>
                  <a:pt x="117" y="251"/>
                </a:cubicBezTo>
                <a:cubicBezTo>
                  <a:pt x="125" y="273"/>
                  <a:pt x="125" y="273"/>
                  <a:pt x="125" y="273"/>
                </a:cubicBezTo>
                <a:cubicBezTo>
                  <a:pt x="158" y="272"/>
                  <a:pt x="158" y="272"/>
                  <a:pt x="158" y="272"/>
                </a:cubicBezTo>
                <a:cubicBezTo>
                  <a:pt x="165" y="249"/>
                  <a:pt x="165" y="249"/>
                  <a:pt x="165" y="249"/>
                </a:cubicBezTo>
                <a:cubicBezTo>
                  <a:pt x="169" y="248"/>
                  <a:pt x="173" y="246"/>
                  <a:pt x="177" y="245"/>
                </a:cubicBezTo>
                <a:cubicBezTo>
                  <a:pt x="195" y="260"/>
                  <a:pt x="195" y="260"/>
                  <a:pt x="195" y="260"/>
                </a:cubicBezTo>
                <a:cubicBezTo>
                  <a:pt x="223" y="243"/>
                  <a:pt x="223" y="243"/>
                  <a:pt x="223" y="243"/>
                </a:cubicBezTo>
                <a:cubicBezTo>
                  <a:pt x="217" y="220"/>
                  <a:pt x="217" y="220"/>
                  <a:pt x="217" y="220"/>
                </a:cubicBezTo>
                <a:cubicBezTo>
                  <a:pt x="220" y="217"/>
                  <a:pt x="223" y="214"/>
                  <a:pt x="225" y="210"/>
                </a:cubicBezTo>
                <a:cubicBezTo>
                  <a:pt x="249" y="214"/>
                  <a:pt x="249" y="214"/>
                  <a:pt x="249" y="214"/>
                </a:cubicBezTo>
                <a:cubicBezTo>
                  <a:pt x="257" y="200"/>
                  <a:pt x="257" y="200"/>
                  <a:pt x="257" y="200"/>
                </a:cubicBezTo>
                <a:cubicBezTo>
                  <a:pt x="264" y="186"/>
                  <a:pt x="264" y="186"/>
                  <a:pt x="264" y="186"/>
                </a:cubicBezTo>
                <a:lnTo>
                  <a:pt x="248" y="168"/>
                </a:lnTo>
                <a:close/>
                <a:moveTo>
                  <a:pt x="93" y="219"/>
                </a:moveTo>
                <a:cubicBezTo>
                  <a:pt x="47" y="195"/>
                  <a:pt x="30" y="139"/>
                  <a:pt x="54" y="93"/>
                </a:cubicBezTo>
                <a:cubicBezTo>
                  <a:pt x="78" y="48"/>
                  <a:pt x="134" y="30"/>
                  <a:pt x="180" y="54"/>
                </a:cubicBezTo>
                <a:cubicBezTo>
                  <a:pt x="225" y="78"/>
                  <a:pt x="243" y="134"/>
                  <a:pt x="219" y="180"/>
                </a:cubicBezTo>
                <a:cubicBezTo>
                  <a:pt x="195" y="225"/>
                  <a:pt x="138" y="243"/>
                  <a:pt x="93" y="219"/>
                </a:cubicBezTo>
                <a:close/>
              </a:path>
            </a:pathLst>
          </a:custGeom>
          <a:solidFill>
            <a:srgbClr val="1848C0"/>
          </a:solidFill>
          <a:ln>
            <a:noFill/>
          </a:ln>
          <a:extLst/>
        </p:spPr>
        <p:txBody>
          <a:bodyPr/>
          <a:lstStyle/>
          <a:p>
            <a:endParaRPr lang="zh-CN" altLang="en-US"/>
          </a:p>
        </p:txBody>
      </p:sp>
      <p:sp>
        <p:nvSpPr>
          <p:cNvPr id="17422" name="Rectangle 14"/>
          <p:cNvSpPr>
            <a:spLocks noChangeArrowheads="1"/>
          </p:cNvSpPr>
          <p:nvPr/>
        </p:nvSpPr>
        <p:spPr bwMode="auto">
          <a:xfrm>
            <a:off x="1163638" y="2347913"/>
            <a:ext cx="663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dirty="0">
                <a:solidFill>
                  <a:srgbClr val="4D4D4D"/>
                </a:solidFill>
              </a:rPr>
              <a:t>63%</a:t>
            </a:r>
          </a:p>
        </p:txBody>
      </p:sp>
      <p:sp>
        <p:nvSpPr>
          <p:cNvPr id="17423" name="Rectangle 15"/>
          <p:cNvSpPr>
            <a:spLocks noChangeArrowheads="1"/>
          </p:cNvSpPr>
          <p:nvPr/>
        </p:nvSpPr>
        <p:spPr bwMode="auto">
          <a:xfrm>
            <a:off x="2541588" y="3154363"/>
            <a:ext cx="663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a:solidFill>
                  <a:srgbClr val="4D4D4D"/>
                </a:solidFill>
              </a:rPr>
              <a:t>85%</a:t>
            </a:r>
          </a:p>
        </p:txBody>
      </p:sp>
      <p:sp>
        <p:nvSpPr>
          <p:cNvPr id="17424" name="Rectangle 16"/>
          <p:cNvSpPr>
            <a:spLocks noChangeArrowheads="1"/>
          </p:cNvSpPr>
          <p:nvPr/>
        </p:nvSpPr>
        <p:spPr bwMode="auto">
          <a:xfrm>
            <a:off x="2312988" y="1687513"/>
            <a:ext cx="6635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a:solidFill>
                  <a:srgbClr val="4D4D4D"/>
                </a:solidFill>
              </a:rPr>
              <a:t>42%</a:t>
            </a:r>
          </a:p>
        </p:txBody>
      </p:sp>
      <p:sp>
        <p:nvSpPr>
          <p:cNvPr id="17425" name="Rectangle 17"/>
          <p:cNvSpPr>
            <a:spLocks noChangeArrowheads="1"/>
          </p:cNvSpPr>
          <p:nvPr/>
        </p:nvSpPr>
        <p:spPr bwMode="auto">
          <a:xfrm>
            <a:off x="1468438" y="3894138"/>
            <a:ext cx="6635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1400">
                <a:solidFill>
                  <a:srgbClr val="4D4D4D"/>
                </a:solidFill>
              </a:rPr>
              <a:t>21%</a:t>
            </a:r>
          </a:p>
        </p:txBody>
      </p:sp>
      <p:sp>
        <p:nvSpPr>
          <p:cNvPr id="17426" name="Rectangle 18"/>
          <p:cNvSpPr>
            <a:spLocks noChangeArrowheads="1"/>
          </p:cNvSpPr>
          <p:nvPr/>
        </p:nvSpPr>
        <p:spPr bwMode="auto">
          <a:xfrm>
            <a:off x="5148263" y="1879600"/>
            <a:ext cx="1081087" cy="21431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800">
                <a:solidFill>
                  <a:schemeClr val="bg1"/>
                </a:solidFill>
              </a:rPr>
              <a:t>TECHNOLOGH</a:t>
            </a:r>
          </a:p>
        </p:txBody>
      </p:sp>
      <p:sp>
        <p:nvSpPr>
          <p:cNvPr id="17427" name="Line 19"/>
          <p:cNvSpPr>
            <a:spLocks noChangeShapeType="1"/>
          </p:cNvSpPr>
          <p:nvPr/>
        </p:nvSpPr>
        <p:spPr bwMode="auto">
          <a:xfrm>
            <a:off x="5148263" y="2587625"/>
            <a:ext cx="525462"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28" name="Rectangle 20"/>
          <p:cNvSpPr>
            <a:spLocks noChangeArrowheads="1"/>
          </p:cNvSpPr>
          <p:nvPr/>
        </p:nvSpPr>
        <p:spPr bwMode="auto">
          <a:xfrm>
            <a:off x="5148263" y="2660650"/>
            <a:ext cx="32035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a:t>
            </a:r>
            <a:r>
              <a:rPr lang="zh-CN" altLang="en-US" sz="800" dirty="0">
                <a:solidFill>
                  <a:schemeClr val="tx1">
                    <a:lumMod val="95000"/>
                    <a:lumOff val="5000"/>
                  </a:schemeClr>
                </a:solidFill>
              </a:rPr>
              <a:t> </a:t>
            </a: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 </a:t>
            </a:r>
            <a:endParaRPr lang="zh-CN" altLang="en-US" sz="800" dirty="0">
              <a:solidFill>
                <a:schemeClr val="tx1">
                  <a:lumMod val="95000"/>
                  <a:lumOff val="5000"/>
                </a:schemeClr>
              </a:solidFill>
            </a:endParaRPr>
          </a:p>
          <a:p>
            <a:pPr>
              <a:lnSpc>
                <a:spcPct val="120000"/>
              </a:lnSpc>
            </a:pPr>
            <a:endParaRPr lang="zh-CN" altLang="en-US" sz="800" dirty="0">
              <a:solidFill>
                <a:schemeClr val="tx1">
                  <a:lumMod val="95000"/>
                  <a:lumOff val="5000"/>
                </a:schemeClr>
              </a:solidFill>
            </a:endParaRPr>
          </a:p>
          <a:p>
            <a:pPr>
              <a:lnSpc>
                <a:spcPct val="120000"/>
              </a:lnSpc>
            </a:pP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 </a:t>
            </a:r>
            <a:endParaRPr lang="zh-CN" altLang="en-US" sz="800" dirty="0">
              <a:solidFill>
                <a:schemeClr val="tx1">
                  <a:lumMod val="95000"/>
                  <a:lumOff val="5000"/>
                </a:schemeClr>
              </a:solidFill>
            </a:endParaRPr>
          </a:p>
        </p:txBody>
      </p:sp>
      <p:sp>
        <p:nvSpPr>
          <p:cNvPr id="17429" name="Rectangle 21"/>
          <p:cNvSpPr>
            <a:spLocks noChangeArrowheads="1"/>
          </p:cNvSpPr>
          <p:nvPr/>
        </p:nvSpPr>
        <p:spPr bwMode="auto">
          <a:xfrm>
            <a:off x="5148263" y="2155825"/>
            <a:ext cx="108108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a:solidFill>
                  <a:srgbClr val="88714E"/>
                </a:solidFill>
              </a:rPr>
              <a:t>Marketing Information</a:t>
            </a:r>
          </a:p>
        </p:txBody>
      </p:sp>
      <p:sp>
        <p:nvSpPr>
          <p:cNvPr id="21"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工作中的不足及原因分析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2" name="Line 6"/>
          <p:cNvSpPr>
            <a:spLocks noChangeShapeType="1"/>
          </p:cNvSpPr>
          <p:nvPr/>
        </p:nvSpPr>
        <p:spPr bwMode="auto">
          <a:xfrm>
            <a:off x="0" y="361950"/>
            <a:ext cx="306902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6074976" y="361950"/>
            <a:ext cx="3069024"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 calcmode="lin" valueType="num">
                                      <p:cBhvr additive="base">
                                        <p:cTn id="22" dur="500" fill="hold"/>
                                        <p:tgtEl>
                                          <p:spTgt spid="17416"/>
                                        </p:tgtEl>
                                        <p:attrNameLst>
                                          <p:attrName>ppt_x</p:attrName>
                                        </p:attrNameLst>
                                      </p:cBhvr>
                                      <p:tavLst>
                                        <p:tav tm="0">
                                          <p:val>
                                            <p:strVal val="0-#ppt_w/2"/>
                                          </p:val>
                                        </p:tav>
                                        <p:tav tm="100000">
                                          <p:val>
                                            <p:strVal val="#ppt_x"/>
                                          </p:val>
                                        </p:tav>
                                      </p:tavLst>
                                    </p:anim>
                                    <p:anim calcmode="lin" valueType="num">
                                      <p:cBhvr additive="base">
                                        <p:cTn id="23" dur="500" fill="hold"/>
                                        <p:tgtEl>
                                          <p:spTgt spid="1741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500"/>
                                  </p:stCondLst>
                                  <p:childTnLst>
                                    <p:set>
                                      <p:cBhvr>
                                        <p:cTn id="25" dur="1" fill="hold">
                                          <p:stCondLst>
                                            <p:cond delay="0"/>
                                          </p:stCondLst>
                                        </p:cTn>
                                        <p:tgtEl>
                                          <p:spTgt spid="17420"/>
                                        </p:tgtEl>
                                        <p:attrNameLst>
                                          <p:attrName>style.visibility</p:attrName>
                                        </p:attrNameLst>
                                      </p:cBhvr>
                                      <p:to>
                                        <p:strVal val="visible"/>
                                      </p:to>
                                    </p:set>
                                    <p:anim calcmode="lin" valueType="num">
                                      <p:cBhvr additive="base">
                                        <p:cTn id="26" dur="500" fill="hold"/>
                                        <p:tgtEl>
                                          <p:spTgt spid="17420"/>
                                        </p:tgtEl>
                                        <p:attrNameLst>
                                          <p:attrName>ppt_x</p:attrName>
                                        </p:attrNameLst>
                                      </p:cBhvr>
                                      <p:tavLst>
                                        <p:tav tm="0">
                                          <p:val>
                                            <p:strVal val="0-#ppt_w/2"/>
                                          </p:val>
                                        </p:tav>
                                        <p:tav tm="100000">
                                          <p:val>
                                            <p:strVal val="#ppt_x"/>
                                          </p:val>
                                        </p:tav>
                                      </p:tavLst>
                                    </p:anim>
                                    <p:anim calcmode="lin" valueType="num">
                                      <p:cBhvr additive="base">
                                        <p:cTn id="27" dur="500" fill="hold"/>
                                        <p:tgtEl>
                                          <p:spTgt spid="1742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300"/>
                                  </p:stCondLst>
                                  <p:childTnLst>
                                    <p:set>
                                      <p:cBhvr>
                                        <p:cTn id="29" dur="1" fill="hold">
                                          <p:stCondLst>
                                            <p:cond delay="0"/>
                                          </p:stCondLst>
                                        </p:cTn>
                                        <p:tgtEl>
                                          <p:spTgt spid="17414"/>
                                        </p:tgtEl>
                                        <p:attrNameLst>
                                          <p:attrName>style.visibility</p:attrName>
                                        </p:attrNameLst>
                                      </p:cBhvr>
                                      <p:to>
                                        <p:strVal val="visible"/>
                                      </p:to>
                                    </p:set>
                                    <p:anim calcmode="lin" valueType="num">
                                      <p:cBhvr additive="base">
                                        <p:cTn id="30" dur="500" fill="hold"/>
                                        <p:tgtEl>
                                          <p:spTgt spid="17414"/>
                                        </p:tgtEl>
                                        <p:attrNameLst>
                                          <p:attrName>ppt_x</p:attrName>
                                        </p:attrNameLst>
                                      </p:cBhvr>
                                      <p:tavLst>
                                        <p:tav tm="0">
                                          <p:val>
                                            <p:strVal val="0-#ppt_w/2"/>
                                          </p:val>
                                        </p:tav>
                                        <p:tav tm="100000">
                                          <p:val>
                                            <p:strVal val="#ppt_x"/>
                                          </p:val>
                                        </p:tav>
                                      </p:tavLst>
                                    </p:anim>
                                    <p:anim calcmode="lin" valueType="num">
                                      <p:cBhvr additive="base">
                                        <p:cTn id="31" dur="500" fill="hold"/>
                                        <p:tgtEl>
                                          <p:spTgt spid="174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600"/>
                                  </p:stCondLst>
                                  <p:childTnLst>
                                    <p:set>
                                      <p:cBhvr>
                                        <p:cTn id="33" dur="1" fill="hold">
                                          <p:stCondLst>
                                            <p:cond delay="0"/>
                                          </p:stCondLst>
                                        </p:cTn>
                                        <p:tgtEl>
                                          <p:spTgt spid="17419"/>
                                        </p:tgtEl>
                                        <p:attrNameLst>
                                          <p:attrName>style.visibility</p:attrName>
                                        </p:attrNameLst>
                                      </p:cBhvr>
                                      <p:to>
                                        <p:strVal val="visible"/>
                                      </p:to>
                                    </p:set>
                                    <p:anim calcmode="lin" valueType="num">
                                      <p:cBhvr additive="base">
                                        <p:cTn id="34" dur="500" fill="hold"/>
                                        <p:tgtEl>
                                          <p:spTgt spid="17419"/>
                                        </p:tgtEl>
                                        <p:attrNameLst>
                                          <p:attrName>ppt_x</p:attrName>
                                        </p:attrNameLst>
                                      </p:cBhvr>
                                      <p:tavLst>
                                        <p:tav tm="0">
                                          <p:val>
                                            <p:strVal val="0-#ppt_w/2"/>
                                          </p:val>
                                        </p:tav>
                                        <p:tav tm="100000">
                                          <p:val>
                                            <p:strVal val="#ppt_x"/>
                                          </p:val>
                                        </p:tav>
                                      </p:tavLst>
                                    </p:anim>
                                    <p:anim calcmode="lin" valueType="num">
                                      <p:cBhvr additive="base">
                                        <p:cTn id="35" dur="500" fill="hold"/>
                                        <p:tgtEl>
                                          <p:spTgt spid="1741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800"/>
                                  </p:stCondLst>
                                  <p:childTnLst>
                                    <p:set>
                                      <p:cBhvr>
                                        <p:cTn id="37" dur="1" fill="hold">
                                          <p:stCondLst>
                                            <p:cond delay="0"/>
                                          </p:stCondLst>
                                        </p:cTn>
                                        <p:tgtEl>
                                          <p:spTgt spid="17421"/>
                                        </p:tgtEl>
                                        <p:attrNameLst>
                                          <p:attrName>style.visibility</p:attrName>
                                        </p:attrNameLst>
                                      </p:cBhvr>
                                      <p:to>
                                        <p:strVal val="visible"/>
                                      </p:to>
                                    </p:set>
                                    <p:anim calcmode="lin" valueType="num">
                                      <p:cBhvr additive="base">
                                        <p:cTn id="38" dur="500" fill="hold"/>
                                        <p:tgtEl>
                                          <p:spTgt spid="17421"/>
                                        </p:tgtEl>
                                        <p:attrNameLst>
                                          <p:attrName>ppt_x</p:attrName>
                                        </p:attrNameLst>
                                      </p:cBhvr>
                                      <p:tavLst>
                                        <p:tav tm="0">
                                          <p:val>
                                            <p:strVal val="0-#ppt_w/2"/>
                                          </p:val>
                                        </p:tav>
                                        <p:tav tm="100000">
                                          <p:val>
                                            <p:strVal val="#ppt_x"/>
                                          </p:val>
                                        </p:tav>
                                      </p:tavLst>
                                    </p:anim>
                                    <p:anim calcmode="lin" valueType="num">
                                      <p:cBhvr additive="base">
                                        <p:cTn id="39" dur="500" fill="hold"/>
                                        <p:tgtEl>
                                          <p:spTgt spid="1742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7417"/>
                                        </p:tgtEl>
                                        <p:attrNameLst>
                                          <p:attrName>style.visibility</p:attrName>
                                        </p:attrNameLst>
                                      </p:cBhvr>
                                      <p:to>
                                        <p:strVal val="visible"/>
                                      </p:to>
                                    </p:set>
                                    <p:anim calcmode="lin" valueType="num">
                                      <p:cBhvr additive="base">
                                        <p:cTn id="42" dur="500" fill="hold"/>
                                        <p:tgtEl>
                                          <p:spTgt spid="17417"/>
                                        </p:tgtEl>
                                        <p:attrNameLst>
                                          <p:attrName>ppt_x</p:attrName>
                                        </p:attrNameLst>
                                      </p:cBhvr>
                                      <p:tavLst>
                                        <p:tav tm="0">
                                          <p:val>
                                            <p:strVal val="0-#ppt_w/2"/>
                                          </p:val>
                                        </p:tav>
                                        <p:tav tm="100000">
                                          <p:val>
                                            <p:strVal val="#ppt_x"/>
                                          </p:val>
                                        </p:tav>
                                      </p:tavLst>
                                    </p:anim>
                                    <p:anim calcmode="lin" valueType="num">
                                      <p:cBhvr additive="base">
                                        <p:cTn id="43" dur="500" fill="hold"/>
                                        <p:tgtEl>
                                          <p:spTgt spid="1741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300"/>
                                  </p:stCondLst>
                                  <p:childTnLst>
                                    <p:set>
                                      <p:cBhvr>
                                        <p:cTn id="45" dur="1" fill="hold">
                                          <p:stCondLst>
                                            <p:cond delay="0"/>
                                          </p:stCondLst>
                                        </p:cTn>
                                        <p:tgtEl>
                                          <p:spTgt spid="17418"/>
                                        </p:tgtEl>
                                        <p:attrNameLst>
                                          <p:attrName>style.visibility</p:attrName>
                                        </p:attrNameLst>
                                      </p:cBhvr>
                                      <p:to>
                                        <p:strVal val="visible"/>
                                      </p:to>
                                    </p:set>
                                    <p:anim calcmode="lin" valueType="num">
                                      <p:cBhvr additive="base">
                                        <p:cTn id="46" dur="500" fill="hold"/>
                                        <p:tgtEl>
                                          <p:spTgt spid="17418"/>
                                        </p:tgtEl>
                                        <p:attrNameLst>
                                          <p:attrName>ppt_x</p:attrName>
                                        </p:attrNameLst>
                                      </p:cBhvr>
                                      <p:tavLst>
                                        <p:tav tm="0">
                                          <p:val>
                                            <p:strVal val="0-#ppt_w/2"/>
                                          </p:val>
                                        </p:tav>
                                        <p:tav tm="100000">
                                          <p:val>
                                            <p:strVal val="#ppt_x"/>
                                          </p:val>
                                        </p:tav>
                                      </p:tavLst>
                                    </p:anim>
                                    <p:anim calcmode="lin" valueType="num">
                                      <p:cBhvr additive="base">
                                        <p:cTn id="47" dur="500" fill="hold"/>
                                        <p:tgtEl>
                                          <p:spTgt spid="17418"/>
                                        </p:tgtEl>
                                        <p:attrNameLst>
                                          <p:attrName>ppt_y</p:attrName>
                                        </p:attrNameLst>
                                      </p:cBhvr>
                                      <p:tavLst>
                                        <p:tav tm="0">
                                          <p:val>
                                            <p:strVal val="#ppt_y"/>
                                          </p:val>
                                        </p:tav>
                                        <p:tav tm="100000">
                                          <p:val>
                                            <p:strVal val="#ppt_y"/>
                                          </p:val>
                                        </p:tav>
                                      </p:tavLst>
                                    </p:anim>
                                  </p:childTnLst>
                                </p:cTn>
                              </p:par>
                              <p:par>
                                <p:cTn id="48" presetID="2" presetClass="entr" presetSubtype="4" fill="hold" grpId="0" nodeType="withEffect">
                                  <p:stCondLst>
                                    <p:cond delay="700"/>
                                  </p:stCondLst>
                                  <p:childTnLst>
                                    <p:set>
                                      <p:cBhvr>
                                        <p:cTn id="49" dur="1" fill="hold">
                                          <p:stCondLst>
                                            <p:cond delay="0"/>
                                          </p:stCondLst>
                                        </p:cTn>
                                        <p:tgtEl>
                                          <p:spTgt spid="17415"/>
                                        </p:tgtEl>
                                        <p:attrNameLst>
                                          <p:attrName>style.visibility</p:attrName>
                                        </p:attrNameLst>
                                      </p:cBhvr>
                                      <p:to>
                                        <p:strVal val="visible"/>
                                      </p:to>
                                    </p:set>
                                    <p:anim calcmode="lin" valueType="num">
                                      <p:cBhvr additive="base">
                                        <p:cTn id="50" dur="500" fill="hold"/>
                                        <p:tgtEl>
                                          <p:spTgt spid="17415"/>
                                        </p:tgtEl>
                                        <p:attrNameLst>
                                          <p:attrName>ppt_x</p:attrName>
                                        </p:attrNameLst>
                                      </p:cBhvr>
                                      <p:tavLst>
                                        <p:tav tm="0">
                                          <p:val>
                                            <p:strVal val="#ppt_x"/>
                                          </p:val>
                                        </p:tav>
                                        <p:tav tm="100000">
                                          <p:val>
                                            <p:strVal val="#ppt_x"/>
                                          </p:val>
                                        </p:tav>
                                      </p:tavLst>
                                    </p:anim>
                                    <p:anim calcmode="lin" valueType="num">
                                      <p:cBhvr additive="base">
                                        <p:cTn id="51" dur="500" fill="hold"/>
                                        <p:tgtEl>
                                          <p:spTgt spid="17415"/>
                                        </p:tgtEl>
                                        <p:attrNameLst>
                                          <p:attrName>ppt_y</p:attrName>
                                        </p:attrNameLst>
                                      </p:cBhvr>
                                      <p:tavLst>
                                        <p:tav tm="0">
                                          <p:val>
                                            <p:strVal val="1+#ppt_h/2"/>
                                          </p:val>
                                        </p:tav>
                                        <p:tav tm="100000">
                                          <p:val>
                                            <p:strVal val="#ppt_y"/>
                                          </p:val>
                                        </p:tav>
                                      </p:tavLst>
                                    </p:anim>
                                  </p:childTnLst>
                                </p:cTn>
                              </p:par>
                              <p:par>
                                <p:cTn id="52" presetID="8" presetClass="emph" presetSubtype="0" fill="hold" grpId="1" nodeType="withEffect">
                                  <p:stCondLst>
                                    <p:cond delay="0"/>
                                  </p:stCondLst>
                                  <p:childTnLst>
                                    <p:animRot by="21600000">
                                      <p:cBhvr>
                                        <p:cTn id="53" dur="2700" fill="hold"/>
                                        <p:tgtEl>
                                          <p:spTgt spid="17415"/>
                                        </p:tgtEl>
                                        <p:attrNameLst>
                                          <p:attrName>r</p:attrName>
                                        </p:attrNameLst>
                                      </p:cBhvr>
                                    </p:animRot>
                                  </p:childTnLst>
                                </p:cTn>
                              </p:par>
                              <p:par>
                                <p:cTn id="54" presetID="8" presetClass="emph" presetSubtype="0" fill="hold" grpId="1" nodeType="withEffect">
                                  <p:stCondLst>
                                    <p:cond delay="0"/>
                                  </p:stCondLst>
                                  <p:childTnLst>
                                    <p:animRot by="21600000">
                                      <p:cBhvr>
                                        <p:cTn id="55" dur="2800" fill="hold"/>
                                        <p:tgtEl>
                                          <p:spTgt spid="17416"/>
                                        </p:tgtEl>
                                        <p:attrNameLst>
                                          <p:attrName>r</p:attrName>
                                        </p:attrNameLst>
                                      </p:cBhvr>
                                    </p:animRot>
                                  </p:childTnLst>
                                </p:cTn>
                              </p:par>
                              <p:par>
                                <p:cTn id="56" presetID="8" presetClass="emph" presetSubtype="0" fill="hold" grpId="1" nodeType="withEffect">
                                  <p:stCondLst>
                                    <p:cond delay="0"/>
                                  </p:stCondLst>
                                  <p:childTnLst>
                                    <p:animRot by="21600000">
                                      <p:cBhvr>
                                        <p:cTn id="57" dur="2700" fill="hold"/>
                                        <p:tgtEl>
                                          <p:spTgt spid="17414"/>
                                        </p:tgtEl>
                                        <p:attrNameLst>
                                          <p:attrName>r</p:attrName>
                                        </p:attrNameLst>
                                      </p:cBhvr>
                                    </p:animRot>
                                  </p:childTnLst>
                                </p:cTn>
                              </p:par>
                              <p:par>
                                <p:cTn id="58" presetID="8" presetClass="emph" presetSubtype="0" fill="hold" grpId="1" nodeType="withEffect">
                                  <p:stCondLst>
                                    <p:cond delay="0"/>
                                  </p:stCondLst>
                                  <p:childTnLst>
                                    <p:animRot by="21600000">
                                      <p:cBhvr>
                                        <p:cTn id="59" dur="2700" fill="hold"/>
                                        <p:tgtEl>
                                          <p:spTgt spid="17421"/>
                                        </p:tgtEl>
                                        <p:attrNameLst>
                                          <p:attrName>r</p:attrName>
                                        </p:attrNameLst>
                                      </p:cBhvr>
                                    </p:animRot>
                                  </p:childTnLst>
                                </p:cTn>
                              </p:par>
                              <p:par>
                                <p:cTn id="60" presetID="2" presetClass="entr" presetSubtype="8" fill="hold" grpId="0" nodeType="withEffect">
                                  <p:stCondLst>
                                    <p:cond delay="900"/>
                                  </p:stCondLst>
                                  <p:childTnLst>
                                    <p:set>
                                      <p:cBhvr>
                                        <p:cTn id="61" dur="1" fill="hold">
                                          <p:stCondLst>
                                            <p:cond delay="0"/>
                                          </p:stCondLst>
                                        </p:cTn>
                                        <p:tgtEl>
                                          <p:spTgt spid="17422"/>
                                        </p:tgtEl>
                                        <p:attrNameLst>
                                          <p:attrName>style.visibility</p:attrName>
                                        </p:attrNameLst>
                                      </p:cBhvr>
                                      <p:to>
                                        <p:strVal val="visible"/>
                                      </p:to>
                                    </p:set>
                                    <p:anim calcmode="lin" valueType="num">
                                      <p:cBhvr additive="base">
                                        <p:cTn id="62" dur="500" fill="hold"/>
                                        <p:tgtEl>
                                          <p:spTgt spid="17422"/>
                                        </p:tgtEl>
                                        <p:attrNameLst>
                                          <p:attrName>ppt_x</p:attrName>
                                        </p:attrNameLst>
                                      </p:cBhvr>
                                      <p:tavLst>
                                        <p:tav tm="0">
                                          <p:val>
                                            <p:strVal val="0-#ppt_w/2"/>
                                          </p:val>
                                        </p:tav>
                                        <p:tav tm="100000">
                                          <p:val>
                                            <p:strVal val="#ppt_x"/>
                                          </p:val>
                                        </p:tav>
                                      </p:tavLst>
                                    </p:anim>
                                    <p:anim calcmode="lin" valueType="num">
                                      <p:cBhvr additive="base">
                                        <p:cTn id="63" dur="500" fill="hold"/>
                                        <p:tgtEl>
                                          <p:spTgt spid="17422"/>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400"/>
                                  </p:stCondLst>
                                  <p:childTnLst>
                                    <p:set>
                                      <p:cBhvr>
                                        <p:cTn id="65" dur="1" fill="hold">
                                          <p:stCondLst>
                                            <p:cond delay="0"/>
                                          </p:stCondLst>
                                        </p:cTn>
                                        <p:tgtEl>
                                          <p:spTgt spid="17424"/>
                                        </p:tgtEl>
                                        <p:attrNameLst>
                                          <p:attrName>style.visibility</p:attrName>
                                        </p:attrNameLst>
                                      </p:cBhvr>
                                      <p:to>
                                        <p:strVal val="visible"/>
                                      </p:to>
                                    </p:set>
                                    <p:anim calcmode="lin" valueType="num">
                                      <p:cBhvr additive="base">
                                        <p:cTn id="66" dur="500" fill="hold"/>
                                        <p:tgtEl>
                                          <p:spTgt spid="17424"/>
                                        </p:tgtEl>
                                        <p:attrNameLst>
                                          <p:attrName>ppt_x</p:attrName>
                                        </p:attrNameLst>
                                      </p:cBhvr>
                                      <p:tavLst>
                                        <p:tav tm="0">
                                          <p:val>
                                            <p:strVal val="0-#ppt_w/2"/>
                                          </p:val>
                                        </p:tav>
                                        <p:tav tm="100000">
                                          <p:val>
                                            <p:strVal val="#ppt_x"/>
                                          </p:val>
                                        </p:tav>
                                      </p:tavLst>
                                    </p:anim>
                                    <p:anim calcmode="lin" valueType="num">
                                      <p:cBhvr additive="base">
                                        <p:cTn id="67" dur="500" fill="hold"/>
                                        <p:tgtEl>
                                          <p:spTgt spid="1742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900"/>
                                  </p:stCondLst>
                                  <p:childTnLst>
                                    <p:set>
                                      <p:cBhvr>
                                        <p:cTn id="69" dur="1" fill="hold">
                                          <p:stCondLst>
                                            <p:cond delay="0"/>
                                          </p:stCondLst>
                                        </p:cTn>
                                        <p:tgtEl>
                                          <p:spTgt spid="17423"/>
                                        </p:tgtEl>
                                        <p:attrNameLst>
                                          <p:attrName>style.visibility</p:attrName>
                                        </p:attrNameLst>
                                      </p:cBhvr>
                                      <p:to>
                                        <p:strVal val="visible"/>
                                      </p:to>
                                    </p:set>
                                    <p:anim calcmode="lin" valueType="num">
                                      <p:cBhvr additive="base">
                                        <p:cTn id="70" dur="500" fill="hold"/>
                                        <p:tgtEl>
                                          <p:spTgt spid="17423"/>
                                        </p:tgtEl>
                                        <p:attrNameLst>
                                          <p:attrName>ppt_x</p:attrName>
                                        </p:attrNameLst>
                                      </p:cBhvr>
                                      <p:tavLst>
                                        <p:tav tm="0">
                                          <p:val>
                                            <p:strVal val="0-#ppt_w/2"/>
                                          </p:val>
                                        </p:tav>
                                        <p:tav tm="100000">
                                          <p:val>
                                            <p:strVal val="#ppt_x"/>
                                          </p:val>
                                        </p:tav>
                                      </p:tavLst>
                                    </p:anim>
                                    <p:anim calcmode="lin" valueType="num">
                                      <p:cBhvr additive="base">
                                        <p:cTn id="71" dur="500" fill="hold"/>
                                        <p:tgtEl>
                                          <p:spTgt spid="1742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400"/>
                                  </p:stCondLst>
                                  <p:childTnLst>
                                    <p:set>
                                      <p:cBhvr>
                                        <p:cTn id="73" dur="1" fill="hold">
                                          <p:stCondLst>
                                            <p:cond delay="0"/>
                                          </p:stCondLst>
                                        </p:cTn>
                                        <p:tgtEl>
                                          <p:spTgt spid="17425"/>
                                        </p:tgtEl>
                                        <p:attrNameLst>
                                          <p:attrName>style.visibility</p:attrName>
                                        </p:attrNameLst>
                                      </p:cBhvr>
                                      <p:to>
                                        <p:strVal val="visible"/>
                                      </p:to>
                                    </p:set>
                                    <p:anim calcmode="lin" valueType="num">
                                      <p:cBhvr additive="base">
                                        <p:cTn id="74" dur="500" fill="hold"/>
                                        <p:tgtEl>
                                          <p:spTgt spid="17425"/>
                                        </p:tgtEl>
                                        <p:attrNameLst>
                                          <p:attrName>ppt_x</p:attrName>
                                        </p:attrNameLst>
                                      </p:cBhvr>
                                      <p:tavLst>
                                        <p:tav tm="0">
                                          <p:val>
                                            <p:strVal val="0-#ppt_w/2"/>
                                          </p:val>
                                        </p:tav>
                                        <p:tav tm="100000">
                                          <p:val>
                                            <p:strVal val="#ppt_x"/>
                                          </p:val>
                                        </p:tav>
                                      </p:tavLst>
                                    </p:anim>
                                    <p:anim calcmode="lin" valueType="num">
                                      <p:cBhvr additive="base">
                                        <p:cTn id="75" dur="500" fill="hold"/>
                                        <p:tgtEl>
                                          <p:spTgt spid="1742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1200"/>
                                  </p:stCondLst>
                                  <p:childTnLst>
                                    <p:set>
                                      <p:cBhvr>
                                        <p:cTn id="77" dur="1" fill="hold">
                                          <p:stCondLst>
                                            <p:cond delay="0"/>
                                          </p:stCondLst>
                                        </p:cTn>
                                        <p:tgtEl>
                                          <p:spTgt spid="17426"/>
                                        </p:tgtEl>
                                        <p:attrNameLst>
                                          <p:attrName>style.visibility</p:attrName>
                                        </p:attrNameLst>
                                      </p:cBhvr>
                                      <p:to>
                                        <p:strVal val="visible"/>
                                      </p:to>
                                    </p:set>
                                    <p:anim calcmode="lin" valueType="num">
                                      <p:cBhvr additive="base">
                                        <p:cTn id="78" dur="500" fill="hold"/>
                                        <p:tgtEl>
                                          <p:spTgt spid="17426"/>
                                        </p:tgtEl>
                                        <p:attrNameLst>
                                          <p:attrName>ppt_x</p:attrName>
                                        </p:attrNameLst>
                                      </p:cBhvr>
                                      <p:tavLst>
                                        <p:tav tm="0">
                                          <p:val>
                                            <p:strVal val="1+#ppt_w/2"/>
                                          </p:val>
                                        </p:tav>
                                        <p:tav tm="100000">
                                          <p:val>
                                            <p:strVal val="#ppt_x"/>
                                          </p:val>
                                        </p:tav>
                                      </p:tavLst>
                                    </p:anim>
                                    <p:anim calcmode="lin" valueType="num">
                                      <p:cBhvr additive="base">
                                        <p:cTn id="79" dur="500" fill="hold"/>
                                        <p:tgtEl>
                                          <p:spTgt spid="17426"/>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1500"/>
                                  </p:stCondLst>
                                  <p:childTnLst>
                                    <p:set>
                                      <p:cBhvr>
                                        <p:cTn id="81" dur="1" fill="hold">
                                          <p:stCondLst>
                                            <p:cond delay="0"/>
                                          </p:stCondLst>
                                        </p:cTn>
                                        <p:tgtEl>
                                          <p:spTgt spid="17427"/>
                                        </p:tgtEl>
                                        <p:attrNameLst>
                                          <p:attrName>style.visibility</p:attrName>
                                        </p:attrNameLst>
                                      </p:cBhvr>
                                      <p:to>
                                        <p:strVal val="visible"/>
                                      </p:to>
                                    </p:set>
                                    <p:anim calcmode="lin" valueType="num">
                                      <p:cBhvr additive="base">
                                        <p:cTn id="82" dur="500" fill="hold"/>
                                        <p:tgtEl>
                                          <p:spTgt spid="17427"/>
                                        </p:tgtEl>
                                        <p:attrNameLst>
                                          <p:attrName>ppt_x</p:attrName>
                                        </p:attrNameLst>
                                      </p:cBhvr>
                                      <p:tavLst>
                                        <p:tav tm="0">
                                          <p:val>
                                            <p:strVal val="1+#ppt_w/2"/>
                                          </p:val>
                                        </p:tav>
                                        <p:tav tm="100000">
                                          <p:val>
                                            <p:strVal val="#ppt_x"/>
                                          </p:val>
                                        </p:tav>
                                      </p:tavLst>
                                    </p:anim>
                                    <p:anim calcmode="lin" valueType="num">
                                      <p:cBhvr additive="base">
                                        <p:cTn id="83" dur="500" fill="hold"/>
                                        <p:tgtEl>
                                          <p:spTgt spid="1742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000"/>
                                  </p:stCondLst>
                                  <p:childTnLst>
                                    <p:set>
                                      <p:cBhvr>
                                        <p:cTn id="85" dur="1" fill="hold">
                                          <p:stCondLst>
                                            <p:cond delay="0"/>
                                          </p:stCondLst>
                                        </p:cTn>
                                        <p:tgtEl>
                                          <p:spTgt spid="17428"/>
                                        </p:tgtEl>
                                        <p:attrNameLst>
                                          <p:attrName>style.visibility</p:attrName>
                                        </p:attrNameLst>
                                      </p:cBhvr>
                                      <p:to>
                                        <p:strVal val="visible"/>
                                      </p:to>
                                    </p:set>
                                    <p:anim calcmode="lin" valueType="num">
                                      <p:cBhvr additive="base">
                                        <p:cTn id="86" dur="500" fill="hold"/>
                                        <p:tgtEl>
                                          <p:spTgt spid="17428"/>
                                        </p:tgtEl>
                                        <p:attrNameLst>
                                          <p:attrName>ppt_x</p:attrName>
                                        </p:attrNameLst>
                                      </p:cBhvr>
                                      <p:tavLst>
                                        <p:tav tm="0">
                                          <p:val>
                                            <p:strVal val="1+#ppt_w/2"/>
                                          </p:val>
                                        </p:tav>
                                        <p:tav tm="100000">
                                          <p:val>
                                            <p:strVal val="#ppt_x"/>
                                          </p:val>
                                        </p:tav>
                                      </p:tavLst>
                                    </p:anim>
                                    <p:anim calcmode="lin" valueType="num">
                                      <p:cBhvr additive="base">
                                        <p:cTn id="87" dur="500" fill="hold"/>
                                        <p:tgtEl>
                                          <p:spTgt spid="17428"/>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2400"/>
                                  </p:stCondLst>
                                  <p:childTnLst>
                                    <p:set>
                                      <p:cBhvr>
                                        <p:cTn id="89" dur="1" fill="hold">
                                          <p:stCondLst>
                                            <p:cond delay="0"/>
                                          </p:stCondLst>
                                        </p:cTn>
                                        <p:tgtEl>
                                          <p:spTgt spid="17429"/>
                                        </p:tgtEl>
                                        <p:attrNameLst>
                                          <p:attrName>style.visibility</p:attrName>
                                        </p:attrNameLst>
                                      </p:cBhvr>
                                      <p:to>
                                        <p:strVal val="visible"/>
                                      </p:to>
                                    </p:set>
                                    <p:anim calcmode="lin" valueType="num">
                                      <p:cBhvr additive="base">
                                        <p:cTn id="90" dur="500" fill="hold"/>
                                        <p:tgtEl>
                                          <p:spTgt spid="17429"/>
                                        </p:tgtEl>
                                        <p:attrNameLst>
                                          <p:attrName>ppt_x</p:attrName>
                                        </p:attrNameLst>
                                      </p:cBhvr>
                                      <p:tavLst>
                                        <p:tav tm="0">
                                          <p:val>
                                            <p:strVal val="1+#ppt_w/2"/>
                                          </p:val>
                                        </p:tav>
                                        <p:tav tm="100000">
                                          <p:val>
                                            <p:strVal val="#ppt_x"/>
                                          </p:val>
                                        </p:tav>
                                      </p:tavLst>
                                    </p:anim>
                                    <p:anim calcmode="lin" valueType="num">
                                      <p:cBhvr additive="base">
                                        <p:cTn id="91" dur="500" fill="hold"/>
                                        <p:tgtEl>
                                          <p:spTgt spid="174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4" grpId="1" animBg="1"/>
      <p:bldP spid="17415" grpId="0" animBg="1"/>
      <p:bldP spid="17415" grpId="1" animBg="1"/>
      <p:bldP spid="17416" grpId="0" animBg="1"/>
      <p:bldP spid="17416" grpId="1" animBg="1"/>
      <p:bldP spid="17417" grpId="0" animBg="1"/>
      <p:bldP spid="17418" grpId="0" animBg="1"/>
      <p:bldP spid="17419" grpId="0" animBg="1"/>
      <p:bldP spid="17420" grpId="0" animBg="1"/>
      <p:bldP spid="17421" grpId="0" animBg="1"/>
      <p:bldP spid="17421" grpId="1" animBg="1"/>
      <p:bldP spid="17422" grpId="0"/>
      <p:bldP spid="17423" grpId="0"/>
      <p:bldP spid="17424" grpId="0"/>
      <p:bldP spid="17425" grpId="0"/>
      <p:bldP spid="17426" grpId="0" animBg="1"/>
      <p:bldP spid="17427" grpId="0" animBg="1"/>
      <p:bldP spid="17428" grpId="0"/>
      <p:bldP spid="17429" grpId="0"/>
      <p:bldP spid="21" grpId="0"/>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Oval 6"/>
          <p:cNvSpPr>
            <a:spLocks noChangeArrowheads="1"/>
          </p:cNvSpPr>
          <p:nvPr/>
        </p:nvSpPr>
        <p:spPr bwMode="auto">
          <a:xfrm>
            <a:off x="1346200" y="2194669"/>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71" name="Freeform 11"/>
          <p:cNvSpPr>
            <a:spLocks/>
          </p:cNvSpPr>
          <p:nvPr/>
        </p:nvSpPr>
        <p:spPr bwMode="auto">
          <a:xfrm>
            <a:off x="654050" y="2407394"/>
            <a:ext cx="1765300" cy="885825"/>
          </a:xfrm>
          <a:custGeom>
            <a:avLst/>
            <a:gdLst>
              <a:gd name="T0" fmla="*/ 881338 w 673"/>
              <a:gd name="T1" fmla="*/ 635369 h 336"/>
              <a:gd name="T2" fmla="*/ 249188 w 673"/>
              <a:gd name="T3" fmla="*/ 0 h 336"/>
              <a:gd name="T4" fmla="*/ 0 w 673"/>
              <a:gd name="T5" fmla="*/ 0 h 336"/>
              <a:gd name="T6" fmla="*/ 881338 w 673"/>
              <a:gd name="T7" fmla="*/ 885825 h 336"/>
              <a:gd name="T8" fmla="*/ 1765300 w 673"/>
              <a:gd name="T9" fmla="*/ 0 h 336"/>
              <a:gd name="T10" fmla="*/ 1516112 w 673"/>
              <a:gd name="T11" fmla="*/ 0 h 336"/>
              <a:gd name="T12" fmla="*/ 881338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1848C0"/>
          </a:solidFill>
          <a:ln>
            <a:noFill/>
          </a:ln>
          <a:extLst/>
        </p:spPr>
        <p:txBody>
          <a:bodyPr/>
          <a:lstStyle/>
          <a:p>
            <a:endParaRPr lang="zh-CN" altLang="en-US"/>
          </a:p>
        </p:txBody>
      </p:sp>
      <p:sp>
        <p:nvSpPr>
          <p:cNvPr id="15372" name="Freeform 12"/>
          <p:cNvSpPr>
            <a:spLocks/>
          </p:cNvSpPr>
          <p:nvPr/>
        </p:nvSpPr>
        <p:spPr bwMode="auto">
          <a:xfrm>
            <a:off x="2170113" y="1519981"/>
            <a:ext cx="1765300" cy="887413"/>
          </a:xfrm>
          <a:custGeom>
            <a:avLst/>
            <a:gdLst>
              <a:gd name="T0" fmla="*/ 883962 w 673"/>
              <a:gd name="T1" fmla="*/ 0 h 337"/>
              <a:gd name="T2" fmla="*/ 0 w 673"/>
              <a:gd name="T3" fmla="*/ 887413 h 337"/>
              <a:gd name="T4" fmla="*/ 249188 w 673"/>
              <a:gd name="T5" fmla="*/ 887413 h 337"/>
              <a:gd name="T6" fmla="*/ 883962 w 673"/>
              <a:gd name="T7" fmla="*/ 250161 h 337"/>
              <a:gd name="T8" fmla="*/ 1516112 w 673"/>
              <a:gd name="T9" fmla="*/ 887413 h 337"/>
              <a:gd name="T10" fmla="*/ 1765300 w 673"/>
              <a:gd name="T11" fmla="*/ 887413 h 337"/>
              <a:gd name="T12" fmla="*/ 883962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7" y="0"/>
                </a:moveTo>
                <a:cubicBezTo>
                  <a:pt x="151" y="0"/>
                  <a:pt x="0" y="151"/>
                  <a:pt x="0" y="337"/>
                </a:cubicBezTo>
                <a:cubicBezTo>
                  <a:pt x="95" y="337"/>
                  <a:pt x="95" y="337"/>
                  <a:pt x="95" y="337"/>
                </a:cubicBezTo>
                <a:cubicBezTo>
                  <a:pt x="95" y="203"/>
                  <a:pt x="203" y="95"/>
                  <a:pt x="337" y="95"/>
                </a:cubicBezTo>
                <a:cubicBezTo>
                  <a:pt x="470" y="95"/>
                  <a:pt x="578" y="203"/>
                  <a:pt x="578" y="337"/>
                </a:cubicBezTo>
                <a:cubicBezTo>
                  <a:pt x="673" y="337"/>
                  <a:pt x="673" y="337"/>
                  <a:pt x="673" y="337"/>
                </a:cubicBezTo>
                <a:cubicBezTo>
                  <a:pt x="673" y="151"/>
                  <a:pt x="523" y="0"/>
                  <a:pt x="337" y="0"/>
                </a:cubicBezTo>
                <a:close/>
              </a:path>
            </a:pathLst>
          </a:custGeom>
          <a:solidFill>
            <a:srgbClr val="1848C0"/>
          </a:solidFill>
          <a:ln>
            <a:noFill/>
          </a:ln>
          <a:extLst/>
        </p:spPr>
        <p:txBody>
          <a:bodyPr/>
          <a:lstStyle/>
          <a:p>
            <a:endParaRPr lang="zh-CN" altLang="en-US"/>
          </a:p>
        </p:txBody>
      </p:sp>
      <p:sp>
        <p:nvSpPr>
          <p:cNvPr id="15373" name="Freeform 13"/>
          <p:cNvSpPr>
            <a:spLocks/>
          </p:cNvSpPr>
          <p:nvPr/>
        </p:nvSpPr>
        <p:spPr bwMode="auto">
          <a:xfrm>
            <a:off x="3686175" y="2407394"/>
            <a:ext cx="1766888" cy="885825"/>
          </a:xfrm>
          <a:custGeom>
            <a:avLst/>
            <a:gdLst>
              <a:gd name="T0" fmla="*/ 883444 w 674"/>
              <a:gd name="T1" fmla="*/ 635369 h 336"/>
              <a:gd name="T2" fmla="*/ 249042 w 674"/>
              <a:gd name="T3" fmla="*/ 0 h 336"/>
              <a:gd name="T4" fmla="*/ 0 w 674"/>
              <a:gd name="T5" fmla="*/ 0 h 336"/>
              <a:gd name="T6" fmla="*/ 883444 w 674"/>
              <a:gd name="T7" fmla="*/ 885825 h 336"/>
              <a:gd name="T8" fmla="*/ 1766888 w 674"/>
              <a:gd name="T9" fmla="*/ 0 h 336"/>
              <a:gd name="T10" fmla="*/ 1517846 w 674"/>
              <a:gd name="T11" fmla="*/ 0 h 336"/>
              <a:gd name="T12" fmla="*/ 883444 w 674"/>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6">
                <a:moveTo>
                  <a:pt x="337" y="241"/>
                </a:moveTo>
                <a:cubicBezTo>
                  <a:pt x="204"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1" y="241"/>
                  <a:pt x="337" y="241"/>
                </a:cubicBezTo>
                <a:close/>
              </a:path>
            </a:pathLst>
          </a:custGeom>
          <a:solidFill>
            <a:srgbClr val="1848C0"/>
          </a:solidFill>
          <a:ln>
            <a:noFill/>
          </a:ln>
          <a:extLst/>
        </p:spPr>
        <p:txBody>
          <a:bodyPr/>
          <a:lstStyle/>
          <a:p>
            <a:endParaRPr lang="zh-CN" altLang="en-US"/>
          </a:p>
        </p:txBody>
      </p:sp>
      <p:sp>
        <p:nvSpPr>
          <p:cNvPr id="15374" name="Freeform 14"/>
          <p:cNvSpPr>
            <a:spLocks/>
          </p:cNvSpPr>
          <p:nvPr/>
        </p:nvSpPr>
        <p:spPr bwMode="auto">
          <a:xfrm>
            <a:off x="5203825" y="1519981"/>
            <a:ext cx="1765300" cy="887413"/>
          </a:xfrm>
          <a:custGeom>
            <a:avLst/>
            <a:gdLst>
              <a:gd name="T0" fmla="*/ 881338 w 673"/>
              <a:gd name="T1" fmla="*/ 0 h 337"/>
              <a:gd name="T2" fmla="*/ 0 w 673"/>
              <a:gd name="T3" fmla="*/ 887413 h 337"/>
              <a:gd name="T4" fmla="*/ 249188 w 673"/>
              <a:gd name="T5" fmla="*/ 887413 h 337"/>
              <a:gd name="T6" fmla="*/ 881338 w 673"/>
              <a:gd name="T7" fmla="*/ 250161 h 337"/>
              <a:gd name="T8" fmla="*/ 1516112 w 673"/>
              <a:gd name="T9" fmla="*/ 887413 h 337"/>
              <a:gd name="T10" fmla="*/ 1765300 w 673"/>
              <a:gd name="T11" fmla="*/ 887413 h 337"/>
              <a:gd name="T12" fmla="*/ 881338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1848C0"/>
          </a:solidFill>
          <a:ln>
            <a:noFill/>
          </a:ln>
          <a:extLst/>
        </p:spPr>
        <p:txBody>
          <a:bodyPr/>
          <a:lstStyle/>
          <a:p>
            <a:endParaRPr lang="zh-CN" altLang="en-US"/>
          </a:p>
        </p:txBody>
      </p:sp>
      <p:sp>
        <p:nvSpPr>
          <p:cNvPr id="15375" name="Freeform 15"/>
          <p:cNvSpPr>
            <a:spLocks/>
          </p:cNvSpPr>
          <p:nvPr/>
        </p:nvSpPr>
        <p:spPr bwMode="auto">
          <a:xfrm>
            <a:off x="6719888" y="2407394"/>
            <a:ext cx="1766887" cy="885825"/>
          </a:xfrm>
          <a:custGeom>
            <a:avLst/>
            <a:gdLst>
              <a:gd name="T0" fmla="*/ 883444 w 674"/>
              <a:gd name="T1" fmla="*/ 635369 h 336"/>
              <a:gd name="T2" fmla="*/ 249042 w 674"/>
              <a:gd name="T3" fmla="*/ 0 h 336"/>
              <a:gd name="T4" fmla="*/ 0 w 674"/>
              <a:gd name="T5" fmla="*/ 0 h 336"/>
              <a:gd name="T6" fmla="*/ 883444 w 674"/>
              <a:gd name="T7" fmla="*/ 885825 h 336"/>
              <a:gd name="T8" fmla="*/ 1766887 w 674"/>
              <a:gd name="T9" fmla="*/ 0 h 336"/>
              <a:gd name="T10" fmla="*/ 1517845 w 674"/>
              <a:gd name="T11" fmla="*/ 0 h 336"/>
              <a:gd name="T12" fmla="*/ 883444 w 674"/>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6">
                <a:moveTo>
                  <a:pt x="337" y="241"/>
                </a:moveTo>
                <a:cubicBezTo>
                  <a:pt x="203"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0" y="241"/>
                  <a:pt x="337" y="241"/>
                </a:cubicBezTo>
                <a:close/>
              </a:path>
            </a:pathLst>
          </a:custGeom>
          <a:solidFill>
            <a:srgbClr val="1848C0"/>
          </a:solidFill>
          <a:ln>
            <a:noFill/>
          </a:ln>
          <a:extLst/>
        </p:spPr>
        <p:txBody>
          <a:bodyPr/>
          <a:lstStyle/>
          <a:p>
            <a:endParaRPr lang="zh-CN" altLang="en-US"/>
          </a:p>
        </p:txBody>
      </p:sp>
      <p:sp>
        <p:nvSpPr>
          <p:cNvPr id="15376" name="Freeform 16"/>
          <p:cNvSpPr>
            <a:spLocks/>
          </p:cNvSpPr>
          <p:nvPr/>
        </p:nvSpPr>
        <p:spPr bwMode="auto">
          <a:xfrm>
            <a:off x="654050" y="1526331"/>
            <a:ext cx="1765300" cy="887413"/>
          </a:xfrm>
          <a:custGeom>
            <a:avLst/>
            <a:gdLst>
              <a:gd name="T0" fmla="*/ 881338 w 673"/>
              <a:gd name="T1" fmla="*/ 0 h 337"/>
              <a:gd name="T2" fmla="*/ 0 w 673"/>
              <a:gd name="T3" fmla="*/ 887413 h 337"/>
              <a:gd name="T4" fmla="*/ 249188 w 673"/>
              <a:gd name="T5" fmla="*/ 887413 h 337"/>
              <a:gd name="T6" fmla="*/ 881338 w 673"/>
              <a:gd name="T7" fmla="*/ 250161 h 337"/>
              <a:gd name="T8" fmla="*/ 1516112 w 673"/>
              <a:gd name="T9" fmla="*/ 887413 h 337"/>
              <a:gd name="T10" fmla="*/ 1765300 w 673"/>
              <a:gd name="T11" fmla="*/ 887413 h 337"/>
              <a:gd name="T12" fmla="*/ 881338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1848C0"/>
          </a:solidFill>
          <a:ln>
            <a:noFill/>
          </a:ln>
          <a:extLst/>
        </p:spPr>
        <p:txBody>
          <a:bodyPr/>
          <a:lstStyle/>
          <a:p>
            <a:endParaRPr lang="zh-CN" altLang="en-US"/>
          </a:p>
        </p:txBody>
      </p:sp>
      <p:sp>
        <p:nvSpPr>
          <p:cNvPr id="15377" name="Freeform 17"/>
          <p:cNvSpPr>
            <a:spLocks/>
          </p:cNvSpPr>
          <p:nvPr/>
        </p:nvSpPr>
        <p:spPr bwMode="auto">
          <a:xfrm>
            <a:off x="2170113" y="2407394"/>
            <a:ext cx="1765300" cy="885825"/>
          </a:xfrm>
          <a:custGeom>
            <a:avLst/>
            <a:gdLst>
              <a:gd name="T0" fmla="*/ 883962 w 673"/>
              <a:gd name="T1" fmla="*/ 635369 h 336"/>
              <a:gd name="T2" fmla="*/ 249188 w 673"/>
              <a:gd name="T3" fmla="*/ 0 h 336"/>
              <a:gd name="T4" fmla="*/ 0 w 673"/>
              <a:gd name="T5" fmla="*/ 0 h 336"/>
              <a:gd name="T6" fmla="*/ 883962 w 673"/>
              <a:gd name="T7" fmla="*/ 885825 h 336"/>
              <a:gd name="T8" fmla="*/ 1765300 w 673"/>
              <a:gd name="T9" fmla="*/ 0 h 336"/>
              <a:gd name="T10" fmla="*/ 1516112 w 673"/>
              <a:gd name="T11" fmla="*/ 0 h 336"/>
              <a:gd name="T12" fmla="*/ 883962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7" y="241"/>
                </a:moveTo>
                <a:cubicBezTo>
                  <a:pt x="203" y="241"/>
                  <a:pt x="95" y="133"/>
                  <a:pt x="95" y="0"/>
                </a:cubicBezTo>
                <a:cubicBezTo>
                  <a:pt x="0" y="0"/>
                  <a:pt x="0" y="0"/>
                  <a:pt x="0" y="0"/>
                </a:cubicBezTo>
                <a:cubicBezTo>
                  <a:pt x="0" y="186"/>
                  <a:pt x="151" y="336"/>
                  <a:pt x="337" y="336"/>
                </a:cubicBezTo>
                <a:cubicBezTo>
                  <a:pt x="523" y="336"/>
                  <a:pt x="673" y="186"/>
                  <a:pt x="673" y="0"/>
                </a:cubicBezTo>
                <a:cubicBezTo>
                  <a:pt x="578" y="0"/>
                  <a:pt x="578" y="0"/>
                  <a:pt x="578" y="0"/>
                </a:cubicBezTo>
                <a:cubicBezTo>
                  <a:pt x="578" y="133"/>
                  <a:pt x="470" y="241"/>
                  <a:pt x="337" y="241"/>
                </a:cubicBezTo>
                <a:close/>
              </a:path>
            </a:pathLst>
          </a:custGeom>
          <a:solidFill>
            <a:srgbClr val="1848C0"/>
          </a:solidFill>
          <a:ln>
            <a:noFill/>
          </a:ln>
          <a:extLst/>
        </p:spPr>
        <p:txBody>
          <a:bodyPr/>
          <a:lstStyle/>
          <a:p>
            <a:endParaRPr lang="zh-CN" altLang="en-US"/>
          </a:p>
        </p:txBody>
      </p:sp>
      <p:sp>
        <p:nvSpPr>
          <p:cNvPr id="15378" name="Freeform 18"/>
          <p:cNvSpPr>
            <a:spLocks/>
          </p:cNvSpPr>
          <p:nvPr/>
        </p:nvSpPr>
        <p:spPr bwMode="auto">
          <a:xfrm>
            <a:off x="3686175" y="1526331"/>
            <a:ext cx="1766888" cy="887413"/>
          </a:xfrm>
          <a:custGeom>
            <a:avLst/>
            <a:gdLst>
              <a:gd name="T0" fmla="*/ 883444 w 674"/>
              <a:gd name="T1" fmla="*/ 0 h 337"/>
              <a:gd name="T2" fmla="*/ 0 w 674"/>
              <a:gd name="T3" fmla="*/ 887413 h 337"/>
              <a:gd name="T4" fmla="*/ 249042 w 674"/>
              <a:gd name="T5" fmla="*/ 887413 h 337"/>
              <a:gd name="T6" fmla="*/ 883444 w 674"/>
              <a:gd name="T7" fmla="*/ 250161 h 337"/>
              <a:gd name="T8" fmla="*/ 1517846 w 674"/>
              <a:gd name="T9" fmla="*/ 887413 h 337"/>
              <a:gd name="T10" fmla="*/ 1766888 w 674"/>
              <a:gd name="T11" fmla="*/ 887413 h 337"/>
              <a:gd name="T12" fmla="*/ 883444 w 674"/>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7">
                <a:moveTo>
                  <a:pt x="337" y="0"/>
                </a:moveTo>
                <a:cubicBezTo>
                  <a:pt x="151" y="0"/>
                  <a:pt x="0" y="151"/>
                  <a:pt x="0" y="337"/>
                </a:cubicBezTo>
                <a:cubicBezTo>
                  <a:pt x="95" y="337"/>
                  <a:pt x="95" y="337"/>
                  <a:pt x="95" y="337"/>
                </a:cubicBezTo>
                <a:cubicBezTo>
                  <a:pt x="95" y="203"/>
                  <a:pt x="204" y="95"/>
                  <a:pt x="337" y="95"/>
                </a:cubicBezTo>
                <a:cubicBezTo>
                  <a:pt x="471" y="95"/>
                  <a:pt x="579" y="203"/>
                  <a:pt x="579" y="337"/>
                </a:cubicBezTo>
                <a:cubicBezTo>
                  <a:pt x="674" y="337"/>
                  <a:pt x="674" y="337"/>
                  <a:pt x="674" y="337"/>
                </a:cubicBezTo>
                <a:cubicBezTo>
                  <a:pt x="674" y="151"/>
                  <a:pt x="523" y="0"/>
                  <a:pt x="337" y="0"/>
                </a:cubicBezTo>
                <a:close/>
              </a:path>
            </a:pathLst>
          </a:custGeom>
          <a:solidFill>
            <a:srgbClr val="1848C0"/>
          </a:solidFill>
          <a:ln>
            <a:noFill/>
          </a:ln>
          <a:extLst/>
        </p:spPr>
        <p:txBody>
          <a:bodyPr/>
          <a:lstStyle/>
          <a:p>
            <a:endParaRPr lang="zh-CN" altLang="en-US"/>
          </a:p>
        </p:txBody>
      </p:sp>
      <p:sp>
        <p:nvSpPr>
          <p:cNvPr id="15379" name="Freeform 19"/>
          <p:cNvSpPr>
            <a:spLocks/>
          </p:cNvSpPr>
          <p:nvPr/>
        </p:nvSpPr>
        <p:spPr bwMode="auto">
          <a:xfrm>
            <a:off x="5203825" y="2407394"/>
            <a:ext cx="1765300" cy="885825"/>
          </a:xfrm>
          <a:custGeom>
            <a:avLst/>
            <a:gdLst>
              <a:gd name="T0" fmla="*/ 881338 w 673"/>
              <a:gd name="T1" fmla="*/ 635369 h 336"/>
              <a:gd name="T2" fmla="*/ 249188 w 673"/>
              <a:gd name="T3" fmla="*/ 0 h 336"/>
              <a:gd name="T4" fmla="*/ 0 w 673"/>
              <a:gd name="T5" fmla="*/ 0 h 336"/>
              <a:gd name="T6" fmla="*/ 881338 w 673"/>
              <a:gd name="T7" fmla="*/ 885825 h 336"/>
              <a:gd name="T8" fmla="*/ 1765300 w 673"/>
              <a:gd name="T9" fmla="*/ 0 h 336"/>
              <a:gd name="T10" fmla="*/ 1516112 w 673"/>
              <a:gd name="T11" fmla="*/ 0 h 336"/>
              <a:gd name="T12" fmla="*/ 881338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1848C0"/>
          </a:solidFill>
          <a:ln>
            <a:noFill/>
          </a:ln>
          <a:extLst/>
        </p:spPr>
        <p:txBody>
          <a:bodyPr/>
          <a:lstStyle/>
          <a:p>
            <a:endParaRPr lang="zh-CN" altLang="en-US"/>
          </a:p>
        </p:txBody>
      </p:sp>
      <p:sp>
        <p:nvSpPr>
          <p:cNvPr id="15380" name="Freeform 20"/>
          <p:cNvSpPr>
            <a:spLocks/>
          </p:cNvSpPr>
          <p:nvPr/>
        </p:nvSpPr>
        <p:spPr bwMode="auto">
          <a:xfrm>
            <a:off x="6719888" y="1526331"/>
            <a:ext cx="1766887" cy="887413"/>
          </a:xfrm>
          <a:custGeom>
            <a:avLst/>
            <a:gdLst>
              <a:gd name="T0" fmla="*/ 883444 w 674"/>
              <a:gd name="T1" fmla="*/ 0 h 337"/>
              <a:gd name="T2" fmla="*/ 0 w 674"/>
              <a:gd name="T3" fmla="*/ 887413 h 337"/>
              <a:gd name="T4" fmla="*/ 249042 w 674"/>
              <a:gd name="T5" fmla="*/ 887413 h 337"/>
              <a:gd name="T6" fmla="*/ 883444 w 674"/>
              <a:gd name="T7" fmla="*/ 250161 h 337"/>
              <a:gd name="T8" fmla="*/ 1517845 w 674"/>
              <a:gd name="T9" fmla="*/ 887413 h 337"/>
              <a:gd name="T10" fmla="*/ 1766887 w 674"/>
              <a:gd name="T11" fmla="*/ 887413 h 337"/>
              <a:gd name="T12" fmla="*/ 883444 w 674"/>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7">
                <a:moveTo>
                  <a:pt x="337" y="0"/>
                </a:moveTo>
                <a:cubicBezTo>
                  <a:pt x="151" y="0"/>
                  <a:pt x="0" y="151"/>
                  <a:pt x="0" y="337"/>
                </a:cubicBezTo>
                <a:cubicBezTo>
                  <a:pt x="95" y="337"/>
                  <a:pt x="95" y="337"/>
                  <a:pt x="95" y="337"/>
                </a:cubicBezTo>
                <a:cubicBezTo>
                  <a:pt x="95" y="203"/>
                  <a:pt x="203" y="95"/>
                  <a:pt x="337" y="95"/>
                </a:cubicBezTo>
                <a:cubicBezTo>
                  <a:pt x="470" y="95"/>
                  <a:pt x="579" y="203"/>
                  <a:pt x="579" y="337"/>
                </a:cubicBezTo>
                <a:cubicBezTo>
                  <a:pt x="674" y="337"/>
                  <a:pt x="674" y="337"/>
                  <a:pt x="674" y="337"/>
                </a:cubicBezTo>
                <a:cubicBezTo>
                  <a:pt x="674" y="151"/>
                  <a:pt x="523" y="0"/>
                  <a:pt x="337" y="0"/>
                </a:cubicBezTo>
                <a:close/>
              </a:path>
            </a:pathLst>
          </a:custGeom>
          <a:solidFill>
            <a:srgbClr val="1848C0"/>
          </a:solidFill>
          <a:ln>
            <a:noFill/>
          </a:ln>
          <a:extLst/>
        </p:spPr>
        <p:txBody>
          <a:bodyPr/>
          <a:lstStyle/>
          <a:p>
            <a:endParaRPr lang="zh-CN" altLang="en-US"/>
          </a:p>
        </p:txBody>
      </p:sp>
      <p:grpSp>
        <p:nvGrpSpPr>
          <p:cNvPr id="5" name="组合 4"/>
          <p:cNvGrpSpPr/>
          <p:nvPr/>
        </p:nvGrpSpPr>
        <p:grpSpPr>
          <a:xfrm>
            <a:off x="7413625" y="2194669"/>
            <a:ext cx="396875" cy="396875"/>
            <a:chOff x="7413625" y="1862138"/>
            <a:chExt cx="396875" cy="396875"/>
          </a:xfrm>
        </p:grpSpPr>
        <p:sp>
          <p:nvSpPr>
            <p:cNvPr id="15365" name="Oval 5"/>
            <p:cNvSpPr>
              <a:spLocks noChangeArrowheads="1"/>
            </p:cNvSpPr>
            <p:nvPr/>
          </p:nvSpPr>
          <p:spPr bwMode="auto">
            <a:xfrm>
              <a:off x="7413625"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1" name="Group 21"/>
            <p:cNvGrpSpPr>
              <a:grpSpLocks/>
            </p:cNvGrpSpPr>
            <p:nvPr/>
          </p:nvGrpSpPr>
          <p:grpSpPr bwMode="auto">
            <a:xfrm>
              <a:off x="7539038" y="2016125"/>
              <a:ext cx="141287" cy="103188"/>
              <a:chOff x="0" y="0"/>
              <a:chExt cx="89" cy="65"/>
            </a:xfrm>
          </p:grpSpPr>
          <p:sp>
            <p:nvSpPr>
              <p:cNvPr id="15402" name="Oval 22"/>
              <p:cNvSpPr>
                <a:spLocks noChangeArrowheads="1"/>
              </p:cNvSpPr>
              <p:nvPr/>
            </p:nvSpPr>
            <p:spPr bwMode="auto">
              <a:xfrm>
                <a:off x="32" y="23"/>
                <a:ext cx="26"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403" name="Freeform 23"/>
              <p:cNvSpPr>
                <a:spLocks noEditPoints="1"/>
              </p:cNvSpPr>
              <p:nvPr/>
            </p:nvSpPr>
            <p:spPr bwMode="auto">
              <a:xfrm>
                <a:off x="0" y="0"/>
                <a:ext cx="89" cy="65"/>
              </a:xfrm>
              <a:custGeom>
                <a:avLst/>
                <a:gdLst>
                  <a:gd name="T0" fmla="*/ 84 w 54"/>
                  <a:gd name="T1" fmla="*/ 10 h 39"/>
                  <a:gd name="T2" fmla="*/ 63 w 54"/>
                  <a:gd name="T3" fmla="*/ 10 h 39"/>
                  <a:gd name="T4" fmla="*/ 61 w 54"/>
                  <a:gd name="T5" fmla="*/ 5 h 39"/>
                  <a:gd name="T6" fmla="*/ 56 w 54"/>
                  <a:gd name="T7" fmla="*/ 0 h 39"/>
                  <a:gd name="T8" fmla="*/ 33 w 54"/>
                  <a:gd name="T9" fmla="*/ 0 h 39"/>
                  <a:gd name="T10" fmla="*/ 26 w 54"/>
                  <a:gd name="T11" fmla="*/ 5 h 39"/>
                  <a:gd name="T12" fmla="*/ 26 w 54"/>
                  <a:gd name="T13" fmla="*/ 10 h 39"/>
                  <a:gd name="T14" fmla="*/ 3 w 54"/>
                  <a:gd name="T15" fmla="*/ 10 h 39"/>
                  <a:gd name="T16" fmla="*/ 0 w 54"/>
                  <a:gd name="T17" fmla="*/ 13 h 39"/>
                  <a:gd name="T18" fmla="*/ 0 w 54"/>
                  <a:gd name="T19" fmla="*/ 62 h 39"/>
                  <a:gd name="T20" fmla="*/ 3 w 54"/>
                  <a:gd name="T21" fmla="*/ 65 h 39"/>
                  <a:gd name="T22" fmla="*/ 84 w 54"/>
                  <a:gd name="T23" fmla="*/ 65 h 39"/>
                  <a:gd name="T24" fmla="*/ 89 w 54"/>
                  <a:gd name="T25" fmla="*/ 62 h 39"/>
                  <a:gd name="T26" fmla="*/ 89 w 54"/>
                  <a:gd name="T27" fmla="*/ 13 h 39"/>
                  <a:gd name="T28" fmla="*/ 84 w 54"/>
                  <a:gd name="T29" fmla="*/ 10 h 39"/>
                  <a:gd name="T30" fmla="*/ 45 w 54"/>
                  <a:gd name="T31" fmla="*/ 60 h 39"/>
                  <a:gd name="T32" fmla="*/ 21 w 54"/>
                  <a:gd name="T33" fmla="*/ 38 h 39"/>
                  <a:gd name="T34" fmla="*/ 45 w 54"/>
                  <a:gd name="T35" fmla="*/ 15 h 39"/>
                  <a:gd name="T36" fmla="*/ 68 w 54"/>
                  <a:gd name="T37" fmla="*/ 38 h 39"/>
                  <a:gd name="T38" fmla="*/ 45 w 54"/>
                  <a:gd name="T39" fmla="*/ 60 h 39"/>
                  <a:gd name="T40" fmla="*/ 84 w 54"/>
                  <a:gd name="T41" fmla="*/ 20 h 39"/>
                  <a:gd name="T42" fmla="*/ 64 w 54"/>
                  <a:gd name="T43" fmla="*/ 20 h 39"/>
                  <a:gd name="T44" fmla="*/ 64 w 54"/>
                  <a:gd name="T45" fmla="*/ 15 h 39"/>
                  <a:gd name="T46" fmla="*/ 84 w 54"/>
                  <a:gd name="T47" fmla="*/ 15 h 39"/>
                  <a:gd name="T48" fmla="*/ 84 w 54"/>
                  <a:gd name="T49" fmla="*/ 2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39">
                    <a:moveTo>
                      <a:pt x="51" y="6"/>
                    </a:moveTo>
                    <a:cubicBezTo>
                      <a:pt x="38" y="6"/>
                      <a:pt x="38" y="6"/>
                      <a:pt x="38" y="6"/>
                    </a:cubicBezTo>
                    <a:cubicBezTo>
                      <a:pt x="37" y="3"/>
                      <a:pt x="37" y="3"/>
                      <a:pt x="37" y="3"/>
                    </a:cubicBezTo>
                    <a:cubicBezTo>
                      <a:pt x="37" y="1"/>
                      <a:pt x="36" y="0"/>
                      <a:pt x="34" y="0"/>
                    </a:cubicBezTo>
                    <a:cubicBezTo>
                      <a:pt x="20" y="0"/>
                      <a:pt x="20" y="0"/>
                      <a:pt x="20" y="0"/>
                    </a:cubicBezTo>
                    <a:cubicBezTo>
                      <a:pt x="18" y="0"/>
                      <a:pt x="16" y="1"/>
                      <a:pt x="16" y="3"/>
                    </a:cubicBezTo>
                    <a:cubicBezTo>
                      <a:pt x="16" y="6"/>
                      <a:pt x="16" y="6"/>
                      <a:pt x="16" y="6"/>
                    </a:cubicBezTo>
                    <a:cubicBezTo>
                      <a:pt x="2" y="6"/>
                      <a:pt x="2" y="6"/>
                      <a:pt x="2" y="6"/>
                    </a:cubicBezTo>
                    <a:cubicBezTo>
                      <a:pt x="1" y="6"/>
                      <a:pt x="0" y="7"/>
                      <a:pt x="0" y="8"/>
                    </a:cubicBezTo>
                    <a:cubicBezTo>
                      <a:pt x="0" y="37"/>
                      <a:pt x="0" y="37"/>
                      <a:pt x="0" y="37"/>
                    </a:cubicBezTo>
                    <a:cubicBezTo>
                      <a:pt x="0" y="38"/>
                      <a:pt x="1" y="39"/>
                      <a:pt x="2" y="39"/>
                    </a:cubicBezTo>
                    <a:cubicBezTo>
                      <a:pt x="51" y="39"/>
                      <a:pt x="51" y="39"/>
                      <a:pt x="51" y="39"/>
                    </a:cubicBezTo>
                    <a:cubicBezTo>
                      <a:pt x="53" y="39"/>
                      <a:pt x="54" y="38"/>
                      <a:pt x="54" y="37"/>
                    </a:cubicBezTo>
                    <a:cubicBezTo>
                      <a:pt x="54" y="8"/>
                      <a:pt x="54" y="8"/>
                      <a:pt x="54" y="8"/>
                    </a:cubicBezTo>
                    <a:cubicBezTo>
                      <a:pt x="54" y="7"/>
                      <a:pt x="53" y="6"/>
                      <a:pt x="51" y="6"/>
                    </a:cubicBezTo>
                    <a:close/>
                    <a:moveTo>
                      <a:pt x="27" y="36"/>
                    </a:moveTo>
                    <a:cubicBezTo>
                      <a:pt x="19" y="36"/>
                      <a:pt x="13" y="30"/>
                      <a:pt x="13" y="23"/>
                    </a:cubicBezTo>
                    <a:cubicBezTo>
                      <a:pt x="13" y="15"/>
                      <a:pt x="19" y="9"/>
                      <a:pt x="27" y="9"/>
                    </a:cubicBezTo>
                    <a:cubicBezTo>
                      <a:pt x="34" y="9"/>
                      <a:pt x="41" y="15"/>
                      <a:pt x="41" y="23"/>
                    </a:cubicBezTo>
                    <a:cubicBezTo>
                      <a:pt x="41" y="30"/>
                      <a:pt x="34" y="36"/>
                      <a:pt x="27" y="36"/>
                    </a:cubicBezTo>
                    <a:close/>
                    <a:moveTo>
                      <a:pt x="51" y="12"/>
                    </a:moveTo>
                    <a:cubicBezTo>
                      <a:pt x="39" y="12"/>
                      <a:pt x="39" y="12"/>
                      <a:pt x="39" y="12"/>
                    </a:cubicBezTo>
                    <a:cubicBezTo>
                      <a:pt x="39" y="9"/>
                      <a:pt x="39" y="9"/>
                      <a:pt x="39" y="9"/>
                    </a:cubicBezTo>
                    <a:cubicBezTo>
                      <a:pt x="51" y="9"/>
                      <a:pt x="51" y="9"/>
                      <a:pt x="51" y="9"/>
                    </a:cubicBezTo>
                    <a:lnTo>
                      <a:pt x="5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4" name="组合 3"/>
          <p:cNvGrpSpPr/>
          <p:nvPr/>
        </p:nvGrpSpPr>
        <p:grpSpPr>
          <a:xfrm>
            <a:off x="5897563" y="2194669"/>
            <a:ext cx="396875" cy="396875"/>
            <a:chOff x="5897563" y="1862138"/>
            <a:chExt cx="396875" cy="396875"/>
          </a:xfrm>
        </p:grpSpPr>
        <p:sp>
          <p:nvSpPr>
            <p:cNvPr id="15364" name="Oval 4"/>
            <p:cNvSpPr>
              <a:spLocks noChangeArrowheads="1"/>
            </p:cNvSpPr>
            <p:nvPr/>
          </p:nvSpPr>
          <p:spPr bwMode="auto">
            <a:xfrm>
              <a:off x="58975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82" name="Freeform 24"/>
            <p:cNvSpPr>
              <a:spLocks noEditPoints="1"/>
            </p:cNvSpPr>
            <p:nvPr/>
          </p:nvSpPr>
          <p:spPr bwMode="auto">
            <a:xfrm>
              <a:off x="6018213" y="2001838"/>
              <a:ext cx="147637" cy="144462"/>
            </a:xfrm>
            <a:custGeom>
              <a:avLst/>
              <a:gdLst>
                <a:gd name="T0" fmla="*/ 139728 w 56"/>
                <a:gd name="T1" fmla="*/ 0 h 55"/>
                <a:gd name="T2" fmla="*/ 10546 w 56"/>
                <a:gd name="T3" fmla="*/ 0 h 55"/>
                <a:gd name="T4" fmla="*/ 0 w 56"/>
                <a:gd name="T5" fmla="*/ 7880 h 55"/>
                <a:gd name="T6" fmla="*/ 0 w 56"/>
                <a:gd name="T7" fmla="*/ 105063 h 55"/>
                <a:gd name="T8" fmla="*/ 10546 w 56"/>
                <a:gd name="T9" fmla="*/ 112943 h 55"/>
                <a:gd name="T10" fmla="*/ 139728 w 56"/>
                <a:gd name="T11" fmla="*/ 112943 h 55"/>
                <a:gd name="T12" fmla="*/ 147637 w 56"/>
                <a:gd name="T13" fmla="*/ 105063 h 55"/>
                <a:gd name="T14" fmla="*/ 147637 w 56"/>
                <a:gd name="T15" fmla="*/ 7880 h 55"/>
                <a:gd name="T16" fmla="*/ 139728 w 56"/>
                <a:gd name="T17" fmla="*/ 0 h 55"/>
                <a:gd name="T18" fmla="*/ 139728 w 56"/>
                <a:gd name="T19" fmla="*/ 81424 h 55"/>
                <a:gd name="T20" fmla="*/ 129182 w 56"/>
                <a:gd name="T21" fmla="*/ 91930 h 55"/>
                <a:gd name="T22" fmla="*/ 18455 w 56"/>
                <a:gd name="T23" fmla="*/ 91930 h 55"/>
                <a:gd name="T24" fmla="*/ 10546 w 56"/>
                <a:gd name="T25" fmla="*/ 81424 h 55"/>
                <a:gd name="T26" fmla="*/ 10546 w 56"/>
                <a:gd name="T27" fmla="*/ 18386 h 55"/>
                <a:gd name="T28" fmla="*/ 18455 w 56"/>
                <a:gd name="T29" fmla="*/ 7880 h 55"/>
                <a:gd name="T30" fmla="*/ 129182 w 56"/>
                <a:gd name="T31" fmla="*/ 7880 h 55"/>
                <a:gd name="T32" fmla="*/ 139728 w 56"/>
                <a:gd name="T33" fmla="*/ 18386 h 55"/>
                <a:gd name="T34" fmla="*/ 139728 w 56"/>
                <a:gd name="T35" fmla="*/ 81424 h 55"/>
                <a:gd name="T36" fmla="*/ 84364 w 56"/>
                <a:gd name="T37" fmla="*/ 118196 h 55"/>
                <a:gd name="T38" fmla="*/ 89637 w 56"/>
                <a:gd name="T39" fmla="*/ 123449 h 55"/>
                <a:gd name="T40" fmla="*/ 89637 w 56"/>
                <a:gd name="T41" fmla="*/ 126076 h 55"/>
                <a:gd name="T42" fmla="*/ 92273 w 56"/>
                <a:gd name="T43" fmla="*/ 133956 h 55"/>
                <a:gd name="T44" fmla="*/ 102819 w 56"/>
                <a:gd name="T45" fmla="*/ 141835 h 55"/>
                <a:gd name="T46" fmla="*/ 102819 w 56"/>
                <a:gd name="T47" fmla="*/ 144462 h 55"/>
                <a:gd name="T48" fmla="*/ 47455 w 56"/>
                <a:gd name="T49" fmla="*/ 144462 h 55"/>
                <a:gd name="T50" fmla="*/ 47455 w 56"/>
                <a:gd name="T51" fmla="*/ 141835 h 55"/>
                <a:gd name="T52" fmla="*/ 58000 w 56"/>
                <a:gd name="T53" fmla="*/ 133956 h 55"/>
                <a:gd name="T54" fmla="*/ 60637 w 56"/>
                <a:gd name="T55" fmla="*/ 126076 h 55"/>
                <a:gd name="T56" fmla="*/ 60637 w 56"/>
                <a:gd name="T57" fmla="*/ 123449 h 55"/>
                <a:gd name="T58" fmla="*/ 65909 w 56"/>
                <a:gd name="T59" fmla="*/ 118196 h 55"/>
                <a:gd name="T60" fmla="*/ 84364 w 56"/>
                <a:gd name="T61" fmla="*/ 118196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 h="55">
                  <a:moveTo>
                    <a:pt x="53" y="0"/>
                  </a:moveTo>
                  <a:cubicBezTo>
                    <a:pt x="4" y="0"/>
                    <a:pt x="4" y="0"/>
                    <a:pt x="4" y="0"/>
                  </a:cubicBezTo>
                  <a:cubicBezTo>
                    <a:pt x="2" y="0"/>
                    <a:pt x="0" y="1"/>
                    <a:pt x="0" y="3"/>
                  </a:cubicBezTo>
                  <a:cubicBezTo>
                    <a:pt x="0" y="40"/>
                    <a:pt x="0" y="40"/>
                    <a:pt x="0" y="40"/>
                  </a:cubicBezTo>
                  <a:cubicBezTo>
                    <a:pt x="0" y="42"/>
                    <a:pt x="2" y="43"/>
                    <a:pt x="4" y="43"/>
                  </a:cubicBezTo>
                  <a:cubicBezTo>
                    <a:pt x="53" y="43"/>
                    <a:pt x="53" y="43"/>
                    <a:pt x="53" y="43"/>
                  </a:cubicBezTo>
                  <a:cubicBezTo>
                    <a:pt x="55" y="43"/>
                    <a:pt x="56" y="42"/>
                    <a:pt x="56" y="40"/>
                  </a:cubicBezTo>
                  <a:cubicBezTo>
                    <a:pt x="56" y="3"/>
                    <a:pt x="56" y="3"/>
                    <a:pt x="56" y="3"/>
                  </a:cubicBezTo>
                  <a:cubicBezTo>
                    <a:pt x="56" y="1"/>
                    <a:pt x="55" y="0"/>
                    <a:pt x="53" y="0"/>
                  </a:cubicBezTo>
                  <a:close/>
                  <a:moveTo>
                    <a:pt x="53" y="31"/>
                  </a:moveTo>
                  <a:cubicBezTo>
                    <a:pt x="53" y="33"/>
                    <a:pt x="51" y="35"/>
                    <a:pt x="49" y="35"/>
                  </a:cubicBezTo>
                  <a:cubicBezTo>
                    <a:pt x="7" y="35"/>
                    <a:pt x="7" y="35"/>
                    <a:pt x="7" y="35"/>
                  </a:cubicBezTo>
                  <a:cubicBezTo>
                    <a:pt x="5" y="35"/>
                    <a:pt x="4" y="33"/>
                    <a:pt x="4" y="31"/>
                  </a:cubicBezTo>
                  <a:cubicBezTo>
                    <a:pt x="4" y="7"/>
                    <a:pt x="4" y="7"/>
                    <a:pt x="4" y="7"/>
                  </a:cubicBezTo>
                  <a:cubicBezTo>
                    <a:pt x="4" y="5"/>
                    <a:pt x="5" y="3"/>
                    <a:pt x="7" y="3"/>
                  </a:cubicBezTo>
                  <a:cubicBezTo>
                    <a:pt x="49" y="3"/>
                    <a:pt x="49" y="3"/>
                    <a:pt x="49" y="3"/>
                  </a:cubicBezTo>
                  <a:cubicBezTo>
                    <a:pt x="51" y="3"/>
                    <a:pt x="53" y="5"/>
                    <a:pt x="53" y="7"/>
                  </a:cubicBezTo>
                  <a:lnTo>
                    <a:pt x="53" y="31"/>
                  </a:lnTo>
                  <a:close/>
                  <a:moveTo>
                    <a:pt x="32" y="45"/>
                  </a:moveTo>
                  <a:cubicBezTo>
                    <a:pt x="33" y="45"/>
                    <a:pt x="34" y="46"/>
                    <a:pt x="34" y="47"/>
                  </a:cubicBezTo>
                  <a:cubicBezTo>
                    <a:pt x="34" y="48"/>
                    <a:pt x="34" y="48"/>
                    <a:pt x="34" y="48"/>
                  </a:cubicBezTo>
                  <a:cubicBezTo>
                    <a:pt x="34" y="49"/>
                    <a:pt x="34" y="51"/>
                    <a:pt x="35" y="51"/>
                  </a:cubicBezTo>
                  <a:cubicBezTo>
                    <a:pt x="39" y="54"/>
                    <a:pt x="39" y="54"/>
                    <a:pt x="39" y="54"/>
                  </a:cubicBezTo>
                  <a:cubicBezTo>
                    <a:pt x="40" y="55"/>
                    <a:pt x="40" y="55"/>
                    <a:pt x="39" y="55"/>
                  </a:cubicBezTo>
                  <a:cubicBezTo>
                    <a:pt x="18" y="55"/>
                    <a:pt x="18" y="55"/>
                    <a:pt x="18" y="55"/>
                  </a:cubicBezTo>
                  <a:cubicBezTo>
                    <a:pt x="17" y="55"/>
                    <a:pt x="17" y="55"/>
                    <a:pt x="18" y="54"/>
                  </a:cubicBezTo>
                  <a:cubicBezTo>
                    <a:pt x="22" y="51"/>
                    <a:pt x="22" y="51"/>
                    <a:pt x="22" y="51"/>
                  </a:cubicBezTo>
                  <a:cubicBezTo>
                    <a:pt x="22" y="51"/>
                    <a:pt x="23" y="49"/>
                    <a:pt x="23" y="48"/>
                  </a:cubicBezTo>
                  <a:cubicBezTo>
                    <a:pt x="23" y="47"/>
                    <a:pt x="23" y="47"/>
                    <a:pt x="23" y="47"/>
                  </a:cubicBezTo>
                  <a:cubicBezTo>
                    <a:pt x="23" y="46"/>
                    <a:pt x="24" y="45"/>
                    <a:pt x="25" y="45"/>
                  </a:cubicBez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 name="组合 2"/>
          <p:cNvGrpSpPr/>
          <p:nvPr/>
        </p:nvGrpSpPr>
        <p:grpSpPr>
          <a:xfrm>
            <a:off x="4373563" y="2194669"/>
            <a:ext cx="396875" cy="396875"/>
            <a:chOff x="4373563" y="1862138"/>
            <a:chExt cx="396875" cy="396875"/>
          </a:xfrm>
        </p:grpSpPr>
        <p:sp>
          <p:nvSpPr>
            <p:cNvPr id="15363" name="Oval 3"/>
            <p:cNvSpPr>
              <a:spLocks noChangeArrowheads="1"/>
            </p:cNvSpPr>
            <p:nvPr/>
          </p:nvSpPr>
          <p:spPr bwMode="auto">
            <a:xfrm>
              <a:off x="43735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3" name="Group 25"/>
            <p:cNvGrpSpPr>
              <a:grpSpLocks/>
            </p:cNvGrpSpPr>
            <p:nvPr/>
          </p:nvGrpSpPr>
          <p:grpSpPr bwMode="auto">
            <a:xfrm>
              <a:off x="4483100" y="2027238"/>
              <a:ext cx="173038" cy="92075"/>
              <a:chOff x="0" y="0"/>
              <a:chExt cx="109" cy="58"/>
            </a:xfrm>
          </p:grpSpPr>
          <p:sp>
            <p:nvSpPr>
              <p:cNvPr id="15400" name="Freeform 26"/>
              <p:cNvSpPr>
                <a:spLocks/>
              </p:cNvSpPr>
              <p:nvPr/>
            </p:nvSpPr>
            <p:spPr bwMode="auto">
              <a:xfrm>
                <a:off x="36" y="0"/>
                <a:ext cx="73" cy="58"/>
              </a:xfrm>
              <a:custGeom>
                <a:avLst/>
                <a:gdLst>
                  <a:gd name="T0" fmla="*/ 0 w 44"/>
                  <a:gd name="T1" fmla="*/ 0 h 35"/>
                  <a:gd name="T2" fmla="*/ 53 w 44"/>
                  <a:gd name="T3" fmla="*/ 0 h 35"/>
                  <a:gd name="T4" fmla="*/ 56 w 44"/>
                  <a:gd name="T5" fmla="*/ 3 h 35"/>
                  <a:gd name="T6" fmla="*/ 56 w 44"/>
                  <a:gd name="T7" fmla="*/ 35 h 35"/>
                  <a:gd name="T8" fmla="*/ 73 w 44"/>
                  <a:gd name="T9" fmla="*/ 35 h 35"/>
                  <a:gd name="T10" fmla="*/ 51 w 44"/>
                  <a:gd name="T11" fmla="*/ 58 h 35"/>
                  <a:gd name="T12" fmla="*/ 50 w 44"/>
                  <a:gd name="T13" fmla="*/ 58 h 35"/>
                  <a:gd name="T14" fmla="*/ 28 w 44"/>
                  <a:gd name="T15" fmla="*/ 35 h 35"/>
                  <a:gd name="T16" fmla="*/ 45 w 44"/>
                  <a:gd name="T17" fmla="*/ 35 h 35"/>
                  <a:gd name="T18" fmla="*/ 45 w 44"/>
                  <a:gd name="T19" fmla="*/ 12 h 35"/>
                  <a:gd name="T20" fmla="*/ 12 w 44"/>
                  <a:gd name="T21" fmla="*/ 12 h 35"/>
                  <a:gd name="T22" fmla="*/ 0 w 4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5">
                    <a:moveTo>
                      <a:pt x="0" y="0"/>
                    </a:moveTo>
                    <a:cubicBezTo>
                      <a:pt x="8" y="0"/>
                      <a:pt x="25" y="0"/>
                      <a:pt x="32" y="0"/>
                    </a:cubicBezTo>
                    <a:cubicBezTo>
                      <a:pt x="33" y="0"/>
                      <a:pt x="34" y="1"/>
                      <a:pt x="34" y="2"/>
                    </a:cubicBezTo>
                    <a:cubicBezTo>
                      <a:pt x="34" y="8"/>
                      <a:pt x="34" y="14"/>
                      <a:pt x="34" y="21"/>
                    </a:cubicBezTo>
                    <a:cubicBezTo>
                      <a:pt x="38" y="21"/>
                      <a:pt x="41" y="21"/>
                      <a:pt x="44" y="21"/>
                    </a:cubicBezTo>
                    <a:cubicBezTo>
                      <a:pt x="40" y="25"/>
                      <a:pt x="35" y="30"/>
                      <a:pt x="31" y="35"/>
                    </a:cubicBezTo>
                    <a:cubicBezTo>
                      <a:pt x="31" y="35"/>
                      <a:pt x="31" y="35"/>
                      <a:pt x="30" y="35"/>
                    </a:cubicBezTo>
                    <a:cubicBezTo>
                      <a:pt x="26" y="30"/>
                      <a:pt x="22" y="25"/>
                      <a:pt x="17" y="21"/>
                    </a:cubicBezTo>
                    <a:cubicBezTo>
                      <a:pt x="21" y="21"/>
                      <a:pt x="24" y="21"/>
                      <a:pt x="27" y="21"/>
                    </a:cubicBezTo>
                    <a:cubicBezTo>
                      <a:pt x="27" y="16"/>
                      <a:pt x="27" y="12"/>
                      <a:pt x="27" y="7"/>
                    </a:cubicBezTo>
                    <a:cubicBezTo>
                      <a:pt x="24" y="7"/>
                      <a:pt x="11" y="7"/>
                      <a:pt x="7" y="7"/>
                    </a:cubicBezTo>
                    <a:cubicBezTo>
                      <a:pt x="5" y="5"/>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401" name="Freeform 27"/>
              <p:cNvSpPr>
                <a:spLocks/>
              </p:cNvSpPr>
              <p:nvPr/>
            </p:nvSpPr>
            <p:spPr bwMode="auto">
              <a:xfrm>
                <a:off x="0" y="0"/>
                <a:ext cx="73" cy="58"/>
              </a:xfrm>
              <a:custGeom>
                <a:avLst/>
                <a:gdLst>
                  <a:gd name="T0" fmla="*/ 22 w 44"/>
                  <a:gd name="T1" fmla="*/ 0 h 35"/>
                  <a:gd name="T2" fmla="*/ 23 w 44"/>
                  <a:gd name="T3" fmla="*/ 0 h 35"/>
                  <a:gd name="T4" fmla="*/ 45 w 44"/>
                  <a:gd name="T5" fmla="*/ 25 h 35"/>
                  <a:gd name="T6" fmla="*/ 28 w 44"/>
                  <a:gd name="T7" fmla="*/ 25 h 35"/>
                  <a:gd name="T8" fmla="*/ 28 w 44"/>
                  <a:gd name="T9" fmla="*/ 46 h 35"/>
                  <a:gd name="T10" fmla="*/ 61 w 44"/>
                  <a:gd name="T11" fmla="*/ 46 h 35"/>
                  <a:gd name="T12" fmla="*/ 73 w 44"/>
                  <a:gd name="T13" fmla="*/ 58 h 35"/>
                  <a:gd name="T14" fmla="*/ 20 w 44"/>
                  <a:gd name="T15" fmla="*/ 58 h 35"/>
                  <a:gd name="T16" fmla="*/ 17 w 44"/>
                  <a:gd name="T17" fmla="*/ 55 h 35"/>
                  <a:gd name="T18" fmla="*/ 17 w 44"/>
                  <a:gd name="T19" fmla="*/ 25 h 35"/>
                  <a:gd name="T20" fmla="*/ 0 w 44"/>
                  <a:gd name="T21" fmla="*/ 25 h 35"/>
                  <a:gd name="T22" fmla="*/ 22 w 4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5">
                    <a:moveTo>
                      <a:pt x="13" y="0"/>
                    </a:moveTo>
                    <a:cubicBezTo>
                      <a:pt x="13" y="0"/>
                      <a:pt x="14" y="0"/>
                      <a:pt x="14" y="0"/>
                    </a:cubicBezTo>
                    <a:cubicBezTo>
                      <a:pt x="18" y="5"/>
                      <a:pt x="22" y="10"/>
                      <a:pt x="27" y="15"/>
                    </a:cubicBezTo>
                    <a:cubicBezTo>
                      <a:pt x="23" y="15"/>
                      <a:pt x="20" y="15"/>
                      <a:pt x="17" y="15"/>
                    </a:cubicBezTo>
                    <a:cubicBezTo>
                      <a:pt x="17" y="19"/>
                      <a:pt x="17" y="24"/>
                      <a:pt x="17" y="28"/>
                    </a:cubicBezTo>
                    <a:cubicBezTo>
                      <a:pt x="20" y="28"/>
                      <a:pt x="34" y="28"/>
                      <a:pt x="37" y="28"/>
                    </a:cubicBezTo>
                    <a:cubicBezTo>
                      <a:pt x="40" y="30"/>
                      <a:pt x="42" y="33"/>
                      <a:pt x="44" y="35"/>
                    </a:cubicBezTo>
                    <a:cubicBezTo>
                      <a:pt x="37" y="35"/>
                      <a:pt x="20" y="35"/>
                      <a:pt x="12" y="35"/>
                    </a:cubicBezTo>
                    <a:cubicBezTo>
                      <a:pt x="11" y="35"/>
                      <a:pt x="10" y="34"/>
                      <a:pt x="10" y="33"/>
                    </a:cubicBezTo>
                    <a:cubicBezTo>
                      <a:pt x="10" y="27"/>
                      <a:pt x="10" y="21"/>
                      <a:pt x="10" y="15"/>
                    </a:cubicBezTo>
                    <a:cubicBezTo>
                      <a:pt x="7" y="15"/>
                      <a:pt x="3" y="15"/>
                      <a:pt x="0" y="15"/>
                    </a:cubicBezTo>
                    <a:cubicBezTo>
                      <a:pt x="4" y="10"/>
                      <a:pt x="9" y="5"/>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 name="组合 1"/>
          <p:cNvGrpSpPr/>
          <p:nvPr/>
        </p:nvGrpSpPr>
        <p:grpSpPr>
          <a:xfrm>
            <a:off x="2862263" y="2194669"/>
            <a:ext cx="396875" cy="396875"/>
            <a:chOff x="2862263" y="1862138"/>
            <a:chExt cx="396875" cy="396875"/>
          </a:xfrm>
        </p:grpSpPr>
        <p:sp>
          <p:nvSpPr>
            <p:cNvPr id="15362" name="Oval 2"/>
            <p:cNvSpPr>
              <a:spLocks noChangeArrowheads="1"/>
            </p:cNvSpPr>
            <p:nvPr/>
          </p:nvSpPr>
          <p:spPr bwMode="auto">
            <a:xfrm>
              <a:off x="28622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4" name="Group 28"/>
            <p:cNvGrpSpPr>
              <a:grpSpLocks/>
            </p:cNvGrpSpPr>
            <p:nvPr/>
          </p:nvGrpSpPr>
          <p:grpSpPr bwMode="auto">
            <a:xfrm>
              <a:off x="2974975" y="1995488"/>
              <a:ext cx="157163" cy="158750"/>
              <a:chOff x="0" y="0"/>
              <a:chExt cx="99" cy="100"/>
            </a:xfrm>
          </p:grpSpPr>
          <p:sp>
            <p:nvSpPr>
              <p:cNvPr id="15397" name="Freeform 29"/>
              <p:cNvSpPr>
                <a:spLocks/>
              </p:cNvSpPr>
              <p:nvPr/>
            </p:nvSpPr>
            <p:spPr bwMode="auto">
              <a:xfrm>
                <a:off x="60" y="60"/>
                <a:ext cx="39" cy="40"/>
              </a:xfrm>
              <a:custGeom>
                <a:avLst/>
                <a:gdLst>
                  <a:gd name="T0" fmla="*/ 36 w 24"/>
                  <a:gd name="T1" fmla="*/ 23 h 24"/>
                  <a:gd name="T2" fmla="*/ 13 w 24"/>
                  <a:gd name="T3" fmla="*/ 0 h 24"/>
                  <a:gd name="T4" fmla="*/ 0 w 24"/>
                  <a:gd name="T5" fmla="*/ 13 h 24"/>
                  <a:gd name="T6" fmla="*/ 23 w 24"/>
                  <a:gd name="T7" fmla="*/ 37 h 24"/>
                  <a:gd name="T8" fmla="*/ 36 w 24"/>
                  <a:gd name="T9" fmla="*/ 37 h 24"/>
                  <a:gd name="T10" fmla="*/ 36 w 24"/>
                  <a:gd name="T11" fmla="*/ 23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22" y="14"/>
                    </a:moveTo>
                    <a:cubicBezTo>
                      <a:pt x="8" y="0"/>
                      <a:pt x="8" y="0"/>
                      <a:pt x="8" y="0"/>
                    </a:cubicBezTo>
                    <a:cubicBezTo>
                      <a:pt x="6" y="3"/>
                      <a:pt x="3" y="6"/>
                      <a:pt x="0" y="8"/>
                    </a:cubicBezTo>
                    <a:cubicBezTo>
                      <a:pt x="14" y="22"/>
                      <a:pt x="14" y="22"/>
                      <a:pt x="14" y="22"/>
                    </a:cubicBezTo>
                    <a:cubicBezTo>
                      <a:pt x="16" y="24"/>
                      <a:pt x="20" y="24"/>
                      <a:pt x="22" y="22"/>
                    </a:cubicBezTo>
                    <a:cubicBezTo>
                      <a:pt x="24" y="19"/>
                      <a:pt x="24" y="16"/>
                      <a:pt x="2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98" name="Freeform 30"/>
              <p:cNvSpPr>
                <a:spLocks noEditPoints="1"/>
              </p:cNvSpPr>
              <p:nvPr/>
            </p:nvSpPr>
            <p:spPr bwMode="auto">
              <a:xfrm>
                <a:off x="0" y="0"/>
                <a:ext cx="73" cy="73"/>
              </a:xfrm>
              <a:custGeom>
                <a:avLst/>
                <a:gdLst>
                  <a:gd name="T0" fmla="*/ 73 w 44"/>
                  <a:gd name="T1" fmla="*/ 37 h 44"/>
                  <a:gd name="T2" fmla="*/ 37 w 44"/>
                  <a:gd name="T3" fmla="*/ 0 h 44"/>
                  <a:gd name="T4" fmla="*/ 0 w 44"/>
                  <a:gd name="T5" fmla="*/ 37 h 44"/>
                  <a:gd name="T6" fmla="*/ 37 w 44"/>
                  <a:gd name="T7" fmla="*/ 73 h 44"/>
                  <a:gd name="T8" fmla="*/ 73 w 44"/>
                  <a:gd name="T9" fmla="*/ 37 h 44"/>
                  <a:gd name="T10" fmla="*/ 37 w 44"/>
                  <a:gd name="T11" fmla="*/ 65 h 44"/>
                  <a:gd name="T12" fmla="*/ 8 w 44"/>
                  <a:gd name="T13" fmla="*/ 37 h 44"/>
                  <a:gd name="T14" fmla="*/ 37 w 44"/>
                  <a:gd name="T15" fmla="*/ 8 h 44"/>
                  <a:gd name="T16" fmla="*/ 65 w 44"/>
                  <a:gd name="T17" fmla="*/ 37 h 44"/>
                  <a:gd name="T18" fmla="*/ 37 w 44"/>
                  <a:gd name="T19" fmla="*/ 6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44" y="22"/>
                    </a:moveTo>
                    <a:cubicBezTo>
                      <a:pt x="44" y="10"/>
                      <a:pt x="34" y="0"/>
                      <a:pt x="22" y="0"/>
                    </a:cubicBezTo>
                    <a:cubicBezTo>
                      <a:pt x="10" y="0"/>
                      <a:pt x="0" y="10"/>
                      <a:pt x="0" y="22"/>
                    </a:cubicBezTo>
                    <a:cubicBezTo>
                      <a:pt x="0" y="34"/>
                      <a:pt x="10" y="44"/>
                      <a:pt x="22" y="44"/>
                    </a:cubicBezTo>
                    <a:cubicBezTo>
                      <a:pt x="34" y="44"/>
                      <a:pt x="44" y="34"/>
                      <a:pt x="44" y="22"/>
                    </a:cubicBezTo>
                    <a:close/>
                    <a:moveTo>
                      <a:pt x="22" y="39"/>
                    </a:moveTo>
                    <a:cubicBezTo>
                      <a:pt x="13" y="39"/>
                      <a:pt x="5" y="31"/>
                      <a:pt x="5" y="22"/>
                    </a:cubicBezTo>
                    <a:cubicBezTo>
                      <a:pt x="5" y="13"/>
                      <a:pt x="13" y="5"/>
                      <a:pt x="22" y="5"/>
                    </a:cubicBezTo>
                    <a:cubicBezTo>
                      <a:pt x="31" y="5"/>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99" name="Freeform 31"/>
              <p:cNvSpPr>
                <a:spLocks/>
              </p:cNvSpPr>
              <p:nvPr/>
            </p:nvSpPr>
            <p:spPr bwMode="auto">
              <a:xfrm>
                <a:off x="15" y="15"/>
                <a:ext cx="21" cy="22"/>
              </a:xfrm>
              <a:custGeom>
                <a:avLst/>
                <a:gdLst>
                  <a:gd name="T0" fmla="*/ 0 w 13"/>
                  <a:gd name="T1" fmla="*/ 22 h 13"/>
                  <a:gd name="T2" fmla="*/ 6 w 13"/>
                  <a:gd name="T3" fmla="*/ 22 h 13"/>
                  <a:gd name="T4" fmla="*/ 21 w 13"/>
                  <a:gd name="T5" fmla="*/ 7 h 13"/>
                  <a:gd name="T6" fmla="*/ 21 w 13"/>
                  <a:gd name="T7" fmla="*/ 0 h 13"/>
                  <a:gd name="T8" fmla="*/ 0 w 13"/>
                  <a:gd name="T9" fmla="*/ 2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0" y="13"/>
                    </a:moveTo>
                    <a:cubicBezTo>
                      <a:pt x="4" y="13"/>
                      <a:pt x="4" y="13"/>
                      <a:pt x="4" y="13"/>
                    </a:cubicBezTo>
                    <a:cubicBezTo>
                      <a:pt x="4" y="8"/>
                      <a:pt x="8" y="4"/>
                      <a:pt x="13" y="4"/>
                    </a:cubicBezTo>
                    <a:cubicBezTo>
                      <a:pt x="13" y="0"/>
                      <a:pt x="13" y="0"/>
                      <a:pt x="13" y="0"/>
                    </a:cubicBezTo>
                    <a:cubicBezTo>
                      <a:pt x="6" y="0"/>
                      <a:pt x="0" y="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15385" name="Freeform 32"/>
          <p:cNvSpPr>
            <a:spLocks/>
          </p:cNvSpPr>
          <p:nvPr/>
        </p:nvSpPr>
        <p:spPr bwMode="auto">
          <a:xfrm>
            <a:off x="1462088" y="2334369"/>
            <a:ext cx="149225" cy="144462"/>
          </a:xfrm>
          <a:custGeom>
            <a:avLst/>
            <a:gdLst>
              <a:gd name="T0" fmla="*/ 75921 w 57"/>
              <a:gd name="T1" fmla="*/ 0 h 55"/>
              <a:gd name="T2" fmla="*/ 20944 w 57"/>
              <a:gd name="T3" fmla="*/ 28892 h 55"/>
              <a:gd name="T4" fmla="*/ 0 w 57"/>
              <a:gd name="T5" fmla="*/ 15759 h 55"/>
              <a:gd name="T6" fmla="*/ 0 w 57"/>
              <a:gd name="T7" fmla="*/ 84051 h 55"/>
              <a:gd name="T8" fmla="*/ 57596 w 57"/>
              <a:gd name="T9" fmla="*/ 49905 h 55"/>
              <a:gd name="T10" fmla="*/ 39270 w 57"/>
              <a:gd name="T11" fmla="*/ 39399 h 55"/>
              <a:gd name="T12" fmla="*/ 75921 w 57"/>
              <a:gd name="T13" fmla="*/ 23639 h 55"/>
              <a:gd name="T14" fmla="*/ 125663 w 57"/>
              <a:gd name="T15" fmla="*/ 73544 h 55"/>
              <a:gd name="T16" fmla="*/ 75921 w 57"/>
              <a:gd name="T17" fmla="*/ 123449 h 55"/>
              <a:gd name="T18" fmla="*/ 75921 w 57"/>
              <a:gd name="T19" fmla="*/ 144462 h 55"/>
              <a:gd name="T20" fmla="*/ 149225 w 57"/>
              <a:gd name="T21" fmla="*/ 73544 h 55"/>
              <a:gd name="T22" fmla="*/ 75921 w 57"/>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55">
                <a:moveTo>
                  <a:pt x="29" y="0"/>
                </a:moveTo>
                <a:cubicBezTo>
                  <a:pt x="21" y="0"/>
                  <a:pt x="13" y="4"/>
                  <a:pt x="8" y="11"/>
                </a:cubicBezTo>
                <a:cubicBezTo>
                  <a:pt x="0" y="6"/>
                  <a:pt x="0" y="6"/>
                  <a:pt x="0" y="6"/>
                </a:cubicBezTo>
                <a:cubicBezTo>
                  <a:pt x="0" y="32"/>
                  <a:pt x="0" y="32"/>
                  <a:pt x="0" y="32"/>
                </a:cubicBezTo>
                <a:cubicBezTo>
                  <a:pt x="22" y="19"/>
                  <a:pt x="22" y="19"/>
                  <a:pt x="22" y="19"/>
                </a:cubicBezTo>
                <a:cubicBezTo>
                  <a:pt x="15" y="15"/>
                  <a:pt x="15" y="15"/>
                  <a:pt x="15" y="15"/>
                </a:cubicBezTo>
                <a:cubicBezTo>
                  <a:pt x="19" y="11"/>
                  <a:pt x="24" y="9"/>
                  <a:pt x="29" y="9"/>
                </a:cubicBezTo>
                <a:cubicBezTo>
                  <a:pt x="40" y="9"/>
                  <a:pt x="48" y="17"/>
                  <a:pt x="48" y="28"/>
                </a:cubicBezTo>
                <a:cubicBezTo>
                  <a:pt x="48" y="38"/>
                  <a:pt x="40" y="47"/>
                  <a:pt x="29" y="47"/>
                </a:cubicBezTo>
                <a:cubicBezTo>
                  <a:pt x="29" y="55"/>
                  <a:pt x="29" y="55"/>
                  <a:pt x="29" y="55"/>
                </a:cubicBezTo>
                <a:cubicBezTo>
                  <a:pt x="44" y="55"/>
                  <a:pt x="57" y="43"/>
                  <a:pt x="57" y="28"/>
                </a:cubicBezTo>
                <a:cubicBezTo>
                  <a:pt x="57" y="12"/>
                  <a:pt x="44"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86" name="Rectangle 33"/>
          <p:cNvSpPr>
            <a:spLocks noChangeArrowheads="1"/>
          </p:cNvSpPr>
          <p:nvPr/>
        </p:nvSpPr>
        <p:spPr bwMode="auto">
          <a:xfrm>
            <a:off x="788988"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itchFamily="34" charset="-122"/>
                <a:ea typeface="微软雅黑" pitchFamily="34" charset="-122"/>
              </a:rPr>
              <a:t>YOUR TEXT HERE</a:t>
            </a:r>
          </a:p>
          <a:p>
            <a:pPr algn="ctr"/>
            <a:r>
              <a:rPr lang="en-US" altLang="zh-CN" sz="800" dirty="0">
                <a:solidFill>
                  <a:schemeClr val="tx1">
                    <a:lumMod val="95000"/>
                    <a:lumOff val="5000"/>
                  </a:schemeClr>
                </a:solidFill>
                <a:latin typeface="微软雅黑" pitchFamily="34" charset="-122"/>
                <a:ea typeface="微软雅黑" pitchFamily="34" charset="-122"/>
              </a:rPr>
              <a:t>We have many PowerPoint </a:t>
            </a:r>
            <a:r>
              <a:rPr lang="zh-CN" altLang="en-US" sz="800" dirty="0">
                <a:solidFill>
                  <a:schemeClr val="tx1">
                    <a:lumMod val="95000"/>
                    <a:lumOff val="5000"/>
                  </a:schemeClr>
                </a:solidFill>
                <a:latin typeface="微软雅黑" pitchFamily="34" charset="-122"/>
                <a:ea typeface="微软雅黑" pitchFamily="34" charset="-122"/>
              </a:rPr>
              <a:t>templates</a:t>
            </a:r>
            <a:r>
              <a:rPr lang="en-US" altLang="zh-CN" sz="800" dirty="0">
                <a:solidFill>
                  <a:schemeClr val="tx1">
                    <a:lumMod val="95000"/>
                    <a:lumOff val="5000"/>
                  </a:schemeClr>
                </a:solidFill>
                <a:latin typeface="微软雅黑" pitchFamily="34" charset="-122"/>
                <a:ea typeface="微软雅黑" pitchFamily="34" charset="-122"/>
              </a:rPr>
              <a:t> that has been specifically designed</a:t>
            </a:r>
            <a:endParaRPr lang="zh-CN" altLang="en-US" sz="800" dirty="0">
              <a:solidFill>
                <a:schemeClr val="tx1">
                  <a:lumMod val="95000"/>
                  <a:lumOff val="5000"/>
                </a:schemeClr>
              </a:solidFill>
              <a:latin typeface="微软雅黑" pitchFamily="34" charset="-122"/>
              <a:ea typeface="微软雅黑" pitchFamily="34" charset="-122"/>
            </a:endParaRPr>
          </a:p>
        </p:txBody>
      </p:sp>
      <p:sp>
        <p:nvSpPr>
          <p:cNvPr id="15387" name="Rectangle 34"/>
          <p:cNvSpPr>
            <a:spLocks noChangeArrowheads="1"/>
          </p:cNvSpPr>
          <p:nvPr/>
        </p:nvSpPr>
        <p:spPr bwMode="auto">
          <a:xfrm>
            <a:off x="23050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itchFamily="34" charset="-122"/>
                <a:ea typeface="微软雅黑" pitchFamily="34" charset="-122"/>
              </a:rPr>
              <a:t>YOUR TEXT HERE</a:t>
            </a:r>
          </a:p>
          <a:p>
            <a:pPr algn="ctr"/>
            <a:r>
              <a:rPr lang="en-US" altLang="zh-CN" sz="800" dirty="0">
                <a:solidFill>
                  <a:schemeClr val="tx1">
                    <a:lumMod val="95000"/>
                    <a:lumOff val="5000"/>
                  </a:schemeClr>
                </a:solidFill>
                <a:latin typeface="微软雅黑" pitchFamily="34" charset="-122"/>
                <a:ea typeface="微软雅黑" pitchFamily="34" charset="-122"/>
              </a:rPr>
              <a:t>We have many PowerPoint </a:t>
            </a:r>
            <a:r>
              <a:rPr lang="zh-CN" altLang="en-US" sz="800" dirty="0">
                <a:solidFill>
                  <a:schemeClr val="tx1">
                    <a:lumMod val="95000"/>
                    <a:lumOff val="5000"/>
                  </a:schemeClr>
                </a:solidFill>
                <a:latin typeface="微软雅黑" pitchFamily="34" charset="-122"/>
                <a:ea typeface="微软雅黑" pitchFamily="34" charset="-122"/>
              </a:rPr>
              <a:t>templates</a:t>
            </a:r>
            <a:r>
              <a:rPr lang="en-US" altLang="zh-CN" sz="800" dirty="0">
                <a:solidFill>
                  <a:schemeClr val="tx1">
                    <a:lumMod val="95000"/>
                    <a:lumOff val="5000"/>
                  </a:schemeClr>
                </a:solidFill>
                <a:latin typeface="微软雅黑" pitchFamily="34" charset="-122"/>
                <a:ea typeface="微软雅黑" pitchFamily="34" charset="-122"/>
              </a:rPr>
              <a:t> that has been specifically designed</a:t>
            </a:r>
            <a:endParaRPr lang="zh-CN" altLang="en-US" sz="800" dirty="0">
              <a:solidFill>
                <a:schemeClr val="tx1">
                  <a:lumMod val="95000"/>
                  <a:lumOff val="5000"/>
                </a:schemeClr>
              </a:solidFill>
              <a:latin typeface="微软雅黑" pitchFamily="34" charset="-122"/>
              <a:ea typeface="微软雅黑" pitchFamily="34" charset="-122"/>
            </a:endParaRPr>
          </a:p>
        </p:txBody>
      </p:sp>
      <p:sp>
        <p:nvSpPr>
          <p:cNvPr id="15388" name="Rectangle 35"/>
          <p:cNvSpPr>
            <a:spLocks noChangeArrowheads="1"/>
          </p:cNvSpPr>
          <p:nvPr/>
        </p:nvSpPr>
        <p:spPr bwMode="auto">
          <a:xfrm>
            <a:off x="38163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itchFamily="34" charset="-122"/>
                <a:ea typeface="微软雅黑" pitchFamily="34" charset="-122"/>
              </a:rPr>
              <a:t>YOUR TEXT HERE</a:t>
            </a:r>
          </a:p>
          <a:p>
            <a:pPr algn="ctr"/>
            <a:r>
              <a:rPr lang="en-US" altLang="zh-CN" sz="800" dirty="0">
                <a:solidFill>
                  <a:schemeClr val="tx1">
                    <a:lumMod val="95000"/>
                    <a:lumOff val="5000"/>
                  </a:schemeClr>
                </a:solidFill>
                <a:latin typeface="微软雅黑" pitchFamily="34" charset="-122"/>
                <a:ea typeface="微软雅黑" pitchFamily="34" charset="-122"/>
              </a:rPr>
              <a:t>We have many PowerPoint </a:t>
            </a:r>
            <a:r>
              <a:rPr lang="zh-CN" altLang="en-US" sz="800" dirty="0">
                <a:solidFill>
                  <a:schemeClr val="tx1">
                    <a:lumMod val="95000"/>
                    <a:lumOff val="5000"/>
                  </a:schemeClr>
                </a:solidFill>
                <a:latin typeface="微软雅黑" pitchFamily="34" charset="-122"/>
                <a:ea typeface="微软雅黑" pitchFamily="34" charset="-122"/>
              </a:rPr>
              <a:t>templates</a:t>
            </a:r>
            <a:r>
              <a:rPr lang="en-US" altLang="zh-CN" sz="800" dirty="0">
                <a:solidFill>
                  <a:schemeClr val="tx1">
                    <a:lumMod val="95000"/>
                    <a:lumOff val="5000"/>
                  </a:schemeClr>
                </a:solidFill>
                <a:latin typeface="微软雅黑" pitchFamily="34" charset="-122"/>
                <a:ea typeface="微软雅黑" pitchFamily="34" charset="-122"/>
              </a:rPr>
              <a:t> that has been specifically designed</a:t>
            </a:r>
            <a:endParaRPr lang="zh-CN" altLang="en-US" sz="800" dirty="0">
              <a:solidFill>
                <a:schemeClr val="tx1">
                  <a:lumMod val="95000"/>
                  <a:lumOff val="5000"/>
                </a:schemeClr>
              </a:solidFill>
              <a:latin typeface="微软雅黑" pitchFamily="34" charset="-122"/>
              <a:ea typeface="微软雅黑" pitchFamily="34" charset="-122"/>
            </a:endParaRPr>
          </a:p>
        </p:txBody>
      </p:sp>
      <p:sp>
        <p:nvSpPr>
          <p:cNvPr id="15389" name="Rectangle 36"/>
          <p:cNvSpPr>
            <a:spLocks noChangeArrowheads="1"/>
          </p:cNvSpPr>
          <p:nvPr/>
        </p:nvSpPr>
        <p:spPr bwMode="auto">
          <a:xfrm>
            <a:off x="53403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itchFamily="34" charset="-122"/>
                <a:ea typeface="微软雅黑" pitchFamily="34" charset="-122"/>
              </a:rPr>
              <a:t>YOUR TEXT HERE</a:t>
            </a:r>
          </a:p>
          <a:p>
            <a:pPr algn="ctr"/>
            <a:r>
              <a:rPr lang="en-US" altLang="zh-CN" sz="800" dirty="0">
                <a:solidFill>
                  <a:schemeClr val="tx1">
                    <a:lumMod val="95000"/>
                    <a:lumOff val="5000"/>
                  </a:schemeClr>
                </a:solidFill>
                <a:latin typeface="微软雅黑" pitchFamily="34" charset="-122"/>
                <a:ea typeface="微软雅黑" pitchFamily="34" charset="-122"/>
              </a:rPr>
              <a:t>We have many PowerPoint </a:t>
            </a:r>
            <a:r>
              <a:rPr lang="zh-CN" altLang="en-US" sz="800" dirty="0">
                <a:solidFill>
                  <a:schemeClr val="tx1">
                    <a:lumMod val="95000"/>
                    <a:lumOff val="5000"/>
                  </a:schemeClr>
                </a:solidFill>
                <a:latin typeface="微软雅黑" pitchFamily="34" charset="-122"/>
                <a:ea typeface="微软雅黑" pitchFamily="34" charset="-122"/>
              </a:rPr>
              <a:t>templates</a:t>
            </a:r>
            <a:r>
              <a:rPr lang="en-US" altLang="zh-CN" sz="800" dirty="0">
                <a:solidFill>
                  <a:schemeClr val="tx1">
                    <a:lumMod val="95000"/>
                    <a:lumOff val="5000"/>
                  </a:schemeClr>
                </a:solidFill>
                <a:latin typeface="微软雅黑" pitchFamily="34" charset="-122"/>
                <a:ea typeface="微软雅黑" pitchFamily="34" charset="-122"/>
              </a:rPr>
              <a:t> that has been specifically designed</a:t>
            </a:r>
            <a:endParaRPr lang="zh-CN" altLang="en-US" sz="800" dirty="0">
              <a:solidFill>
                <a:schemeClr val="tx1">
                  <a:lumMod val="95000"/>
                  <a:lumOff val="5000"/>
                </a:schemeClr>
              </a:solidFill>
              <a:latin typeface="微软雅黑" pitchFamily="34" charset="-122"/>
              <a:ea typeface="微软雅黑" pitchFamily="34" charset="-122"/>
            </a:endParaRPr>
          </a:p>
        </p:txBody>
      </p:sp>
      <p:sp>
        <p:nvSpPr>
          <p:cNvPr id="15390" name="Rectangle 37"/>
          <p:cNvSpPr>
            <a:spLocks noChangeArrowheads="1"/>
          </p:cNvSpPr>
          <p:nvPr/>
        </p:nvSpPr>
        <p:spPr bwMode="auto">
          <a:xfrm>
            <a:off x="6856413"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itchFamily="34" charset="-122"/>
                <a:ea typeface="微软雅黑" pitchFamily="34" charset="-122"/>
              </a:rPr>
              <a:t>YOUR TEXT HERE</a:t>
            </a:r>
          </a:p>
          <a:p>
            <a:pPr algn="ctr"/>
            <a:r>
              <a:rPr lang="en-US" altLang="zh-CN" sz="800" dirty="0">
                <a:solidFill>
                  <a:schemeClr val="tx1">
                    <a:lumMod val="95000"/>
                    <a:lumOff val="5000"/>
                  </a:schemeClr>
                </a:solidFill>
                <a:latin typeface="微软雅黑" pitchFamily="34" charset="-122"/>
                <a:ea typeface="微软雅黑" pitchFamily="34" charset="-122"/>
              </a:rPr>
              <a:t>We have many PowerPoint </a:t>
            </a:r>
            <a:r>
              <a:rPr lang="zh-CN" altLang="en-US" sz="800" dirty="0">
                <a:solidFill>
                  <a:schemeClr val="tx1">
                    <a:lumMod val="95000"/>
                    <a:lumOff val="5000"/>
                  </a:schemeClr>
                </a:solidFill>
                <a:latin typeface="微软雅黑" pitchFamily="34" charset="-122"/>
                <a:ea typeface="微软雅黑" pitchFamily="34" charset="-122"/>
              </a:rPr>
              <a:t>templates</a:t>
            </a:r>
            <a:r>
              <a:rPr lang="en-US" altLang="zh-CN" sz="800" dirty="0">
                <a:solidFill>
                  <a:schemeClr val="tx1">
                    <a:lumMod val="95000"/>
                    <a:lumOff val="5000"/>
                  </a:schemeClr>
                </a:solidFill>
                <a:latin typeface="微软雅黑" pitchFamily="34" charset="-122"/>
                <a:ea typeface="微软雅黑" pitchFamily="34" charset="-122"/>
              </a:rPr>
              <a:t> that has been specifically designed</a:t>
            </a:r>
            <a:endParaRPr lang="zh-CN" altLang="en-US" sz="800" dirty="0">
              <a:solidFill>
                <a:schemeClr val="tx1">
                  <a:lumMod val="95000"/>
                  <a:lumOff val="5000"/>
                </a:schemeClr>
              </a:solidFill>
              <a:latin typeface="微软雅黑" pitchFamily="34" charset="-122"/>
              <a:ea typeface="微软雅黑" pitchFamily="34" charset="-122"/>
            </a:endParaRPr>
          </a:p>
        </p:txBody>
      </p:sp>
      <p:sp>
        <p:nvSpPr>
          <p:cNvPr id="15391" name="Line 38"/>
          <p:cNvSpPr>
            <a:spLocks noChangeShapeType="1"/>
          </p:cNvSpPr>
          <p:nvPr/>
        </p:nvSpPr>
        <p:spPr bwMode="auto">
          <a:xfrm>
            <a:off x="1544638" y="3442444"/>
            <a:ext cx="0" cy="360362"/>
          </a:xfrm>
          <a:prstGeom prst="line">
            <a:avLst/>
          </a:prstGeom>
          <a:noFill/>
          <a:ln w="6350">
            <a:solidFill>
              <a:srgbClr val="1848C0"/>
            </a:solidFill>
            <a:prstDash val="dash"/>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2" name="Line 39"/>
          <p:cNvSpPr>
            <a:spLocks noChangeShapeType="1"/>
          </p:cNvSpPr>
          <p:nvPr/>
        </p:nvSpPr>
        <p:spPr bwMode="auto">
          <a:xfrm>
            <a:off x="3060700" y="3442444"/>
            <a:ext cx="0" cy="360362"/>
          </a:xfrm>
          <a:prstGeom prst="line">
            <a:avLst/>
          </a:prstGeom>
          <a:noFill/>
          <a:ln w="6350">
            <a:solidFill>
              <a:srgbClr val="1848C0"/>
            </a:solidFill>
            <a:prstDash val="dash"/>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3" name="Line 40"/>
          <p:cNvSpPr>
            <a:spLocks noChangeShapeType="1"/>
          </p:cNvSpPr>
          <p:nvPr/>
        </p:nvSpPr>
        <p:spPr bwMode="auto">
          <a:xfrm>
            <a:off x="4572000" y="3442444"/>
            <a:ext cx="0" cy="360362"/>
          </a:xfrm>
          <a:prstGeom prst="line">
            <a:avLst/>
          </a:prstGeom>
          <a:noFill/>
          <a:ln w="6350">
            <a:solidFill>
              <a:srgbClr val="1848C0"/>
            </a:solidFill>
            <a:prstDash val="dash"/>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4" name="Line 41"/>
          <p:cNvSpPr>
            <a:spLocks noChangeShapeType="1"/>
          </p:cNvSpPr>
          <p:nvPr/>
        </p:nvSpPr>
        <p:spPr bwMode="auto">
          <a:xfrm>
            <a:off x="6096000" y="3442444"/>
            <a:ext cx="0" cy="360362"/>
          </a:xfrm>
          <a:prstGeom prst="line">
            <a:avLst/>
          </a:prstGeom>
          <a:noFill/>
          <a:ln w="6350">
            <a:solidFill>
              <a:srgbClr val="1848C0"/>
            </a:solidFill>
            <a:prstDash val="dash"/>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5" name="Line 42"/>
          <p:cNvSpPr>
            <a:spLocks noChangeShapeType="1"/>
          </p:cNvSpPr>
          <p:nvPr/>
        </p:nvSpPr>
        <p:spPr bwMode="auto">
          <a:xfrm>
            <a:off x="7612063" y="3442444"/>
            <a:ext cx="0" cy="360362"/>
          </a:xfrm>
          <a:prstGeom prst="line">
            <a:avLst/>
          </a:prstGeom>
          <a:noFill/>
          <a:ln w="6350">
            <a:solidFill>
              <a:srgbClr val="1848C0"/>
            </a:solidFill>
            <a:prstDash val="dash"/>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工作中的不足及原因分析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47" name="Line 6"/>
          <p:cNvSpPr>
            <a:spLocks noChangeShapeType="1"/>
          </p:cNvSpPr>
          <p:nvPr/>
        </p:nvSpPr>
        <p:spPr bwMode="auto">
          <a:xfrm>
            <a:off x="0" y="361950"/>
            <a:ext cx="306902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Line 7"/>
          <p:cNvSpPr>
            <a:spLocks noChangeShapeType="1"/>
          </p:cNvSpPr>
          <p:nvPr/>
        </p:nvSpPr>
        <p:spPr bwMode="auto">
          <a:xfrm>
            <a:off x="6074976" y="361950"/>
            <a:ext cx="3069024"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376"/>
                                        </p:tgtEl>
                                        <p:attrNameLst>
                                          <p:attrName>style.visibility</p:attrName>
                                        </p:attrNameLst>
                                      </p:cBhvr>
                                      <p:to>
                                        <p:strVal val="visible"/>
                                      </p:to>
                                    </p:set>
                                    <p:animEffect transition="in" filter="wipe(left)">
                                      <p:cBhvr>
                                        <p:cTn id="22" dur="500"/>
                                        <p:tgtEl>
                                          <p:spTgt spid="1537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371"/>
                                        </p:tgtEl>
                                        <p:attrNameLst>
                                          <p:attrName>style.visibility</p:attrName>
                                        </p:attrNameLst>
                                      </p:cBhvr>
                                      <p:to>
                                        <p:strVal val="visible"/>
                                      </p:to>
                                    </p:set>
                                    <p:animEffect transition="in" filter="wipe(left)">
                                      <p:cBhvr>
                                        <p:cTn id="25" dur="500"/>
                                        <p:tgtEl>
                                          <p:spTgt spid="15371"/>
                                        </p:tgtEl>
                                      </p:cBhvr>
                                    </p:animEffect>
                                  </p:childTnLst>
                                </p:cTn>
                              </p:par>
                            </p:childTnLst>
                          </p:cTn>
                        </p:par>
                        <p:par>
                          <p:cTn id="26" fill="hold">
                            <p:stCondLst>
                              <p:cond delay="2000"/>
                            </p:stCondLst>
                            <p:childTnLst>
                              <p:par>
                                <p:cTn id="27" presetID="21" presetClass="entr" presetSubtype="1" fill="hold" grpId="0" nodeType="afterEffect">
                                  <p:stCondLst>
                                    <p:cond delay="0"/>
                                  </p:stCondLst>
                                  <p:childTnLst>
                                    <p:set>
                                      <p:cBhvr>
                                        <p:cTn id="28" dur="1" fill="hold">
                                          <p:stCondLst>
                                            <p:cond delay="0"/>
                                          </p:stCondLst>
                                        </p:cTn>
                                        <p:tgtEl>
                                          <p:spTgt spid="15366"/>
                                        </p:tgtEl>
                                        <p:attrNameLst>
                                          <p:attrName>style.visibility</p:attrName>
                                        </p:attrNameLst>
                                      </p:cBhvr>
                                      <p:to>
                                        <p:strVal val="visible"/>
                                      </p:to>
                                    </p:set>
                                    <p:animEffect transition="in" filter="wheel(1)">
                                      <p:cBhvr>
                                        <p:cTn id="29" dur="2000"/>
                                        <p:tgtEl>
                                          <p:spTgt spid="15366"/>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5391"/>
                                        </p:tgtEl>
                                        <p:attrNameLst>
                                          <p:attrName>style.visibility</p:attrName>
                                        </p:attrNameLst>
                                      </p:cBhvr>
                                      <p:to>
                                        <p:strVal val="visible"/>
                                      </p:to>
                                    </p:set>
                                    <p:animEffect transition="in" filter="wipe(up)">
                                      <p:cBhvr>
                                        <p:cTn id="33" dur="500"/>
                                        <p:tgtEl>
                                          <p:spTgt spid="15391"/>
                                        </p:tgtEl>
                                      </p:cBhvr>
                                    </p:animEffect>
                                  </p:childTnLst>
                                </p:cTn>
                              </p:par>
                            </p:childTnLst>
                          </p:cTn>
                        </p:par>
                        <p:par>
                          <p:cTn id="34" fill="hold">
                            <p:stCondLst>
                              <p:cond delay="4500"/>
                            </p:stCondLst>
                            <p:childTnLst>
                              <p:par>
                                <p:cTn id="35" presetID="14" presetClass="entr" presetSubtype="10" fill="hold" grpId="0" nodeType="afterEffect">
                                  <p:stCondLst>
                                    <p:cond delay="0"/>
                                  </p:stCondLst>
                                  <p:childTnLst>
                                    <p:set>
                                      <p:cBhvr>
                                        <p:cTn id="36" dur="1" fill="hold">
                                          <p:stCondLst>
                                            <p:cond delay="0"/>
                                          </p:stCondLst>
                                        </p:cTn>
                                        <p:tgtEl>
                                          <p:spTgt spid="15386"/>
                                        </p:tgtEl>
                                        <p:attrNameLst>
                                          <p:attrName>style.visibility</p:attrName>
                                        </p:attrNameLst>
                                      </p:cBhvr>
                                      <p:to>
                                        <p:strVal val="visible"/>
                                      </p:to>
                                    </p:set>
                                    <p:animEffect transition="in" filter="randombar(horizontal)">
                                      <p:cBhvr>
                                        <p:cTn id="37" dur="500"/>
                                        <p:tgtEl>
                                          <p:spTgt spid="15386"/>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15372"/>
                                        </p:tgtEl>
                                        <p:attrNameLst>
                                          <p:attrName>style.visibility</p:attrName>
                                        </p:attrNameLst>
                                      </p:cBhvr>
                                      <p:to>
                                        <p:strVal val="visible"/>
                                      </p:to>
                                    </p:set>
                                    <p:animEffect transition="in" filter="wipe(left)">
                                      <p:cBhvr>
                                        <p:cTn id="41" dur="500"/>
                                        <p:tgtEl>
                                          <p:spTgt spid="153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77"/>
                                        </p:tgtEl>
                                        <p:attrNameLst>
                                          <p:attrName>style.visibility</p:attrName>
                                        </p:attrNameLst>
                                      </p:cBhvr>
                                      <p:to>
                                        <p:strVal val="visible"/>
                                      </p:to>
                                    </p:set>
                                    <p:animEffect transition="in" filter="wipe(left)">
                                      <p:cBhvr>
                                        <p:cTn id="44" dur="500"/>
                                        <p:tgtEl>
                                          <p:spTgt spid="15377"/>
                                        </p:tgtEl>
                                      </p:cBhvr>
                                    </p:animEffect>
                                  </p:childTnLst>
                                </p:cTn>
                              </p:par>
                            </p:childTnLst>
                          </p:cTn>
                        </p:par>
                        <p:par>
                          <p:cTn id="45" fill="hold">
                            <p:stCondLst>
                              <p:cond delay="5500"/>
                            </p:stCondLst>
                            <p:childTnLst>
                              <p:par>
                                <p:cTn id="46" presetID="21" presetClass="entr" presetSubtype="1"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heel(1)">
                                      <p:cBhvr>
                                        <p:cTn id="48" dur="2000"/>
                                        <p:tgtEl>
                                          <p:spTgt spid="2"/>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15392"/>
                                        </p:tgtEl>
                                        <p:attrNameLst>
                                          <p:attrName>style.visibility</p:attrName>
                                        </p:attrNameLst>
                                      </p:cBhvr>
                                      <p:to>
                                        <p:strVal val="visible"/>
                                      </p:to>
                                    </p:set>
                                    <p:animEffect transition="in" filter="wipe(up)">
                                      <p:cBhvr>
                                        <p:cTn id="52" dur="500"/>
                                        <p:tgtEl>
                                          <p:spTgt spid="15392"/>
                                        </p:tgtEl>
                                      </p:cBhvr>
                                    </p:animEffect>
                                  </p:childTnLst>
                                </p:cTn>
                              </p:par>
                            </p:childTnLst>
                          </p:cTn>
                        </p:par>
                        <p:par>
                          <p:cTn id="53" fill="hold">
                            <p:stCondLst>
                              <p:cond delay="8000"/>
                            </p:stCondLst>
                            <p:childTnLst>
                              <p:par>
                                <p:cTn id="54" presetID="14" presetClass="entr" presetSubtype="10" fill="hold" grpId="0" nodeType="afterEffect">
                                  <p:stCondLst>
                                    <p:cond delay="0"/>
                                  </p:stCondLst>
                                  <p:childTnLst>
                                    <p:set>
                                      <p:cBhvr>
                                        <p:cTn id="55" dur="1" fill="hold">
                                          <p:stCondLst>
                                            <p:cond delay="0"/>
                                          </p:stCondLst>
                                        </p:cTn>
                                        <p:tgtEl>
                                          <p:spTgt spid="15387"/>
                                        </p:tgtEl>
                                        <p:attrNameLst>
                                          <p:attrName>style.visibility</p:attrName>
                                        </p:attrNameLst>
                                      </p:cBhvr>
                                      <p:to>
                                        <p:strVal val="visible"/>
                                      </p:to>
                                    </p:set>
                                    <p:animEffect transition="in" filter="randombar(horizontal)">
                                      <p:cBhvr>
                                        <p:cTn id="56" dur="500"/>
                                        <p:tgtEl>
                                          <p:spTgt spid="15387"/>
                                        </p:tgtEl>
                                      </p:cBhvr>
                                    </p:animEffect>
                                  </p:childTnLst>
                                </p:cTn>
                              </p:par>
                            </p:childTnLst>
                          </p:cTn>
                        </p:par>
                        <p:par>
                          <p:cTn id="57" fill="hold">
                            <p:stCondLst>
                              <p:cond delay="8500"/>
                            </p:stCondLst>
                            <p:childTnLst>
                              <p:par>
                                <p:cTn id="58" presetID="22" presetClass="entr" presetSubtype="8" fill="hold" grpId="0" nodeType="afterEffect">
                                  <p:stCondLst>
                                    <p:cond delay="0"/>
                                  </p:stCondLst>
                                  <p:childTnLst>
                                    <p:set>
                                      <p:cBhvr>
                                        <p:cTn id="59" dur="1" fill="hold">
                                          <p:stCondLst>
                                            <p:cond delay="0"/>
                                          </p:stCondLst>
                                        </p:cTn>
                                        <p:tgtEl>
                                          <p:spTgt spid="15378"/>
                                        </p:tgtEl>
                                        <p:attrNameLst>
                                          <p:attrName>style.visibility</p:attrName>
                                        </p:attrNameLst>
                                      </p:cBhvr>
                                      <p:to>
                                        <p:strVal val="visible"/>
                                      </p:to>
                                    </p:set>
                                    <p:animEffect transition="in" filter="wipe(left)">
                                      <p:cBhvr>
                                        <p:cTn id="60" dur="500"/>
                                        <p:tgtEl>
                                          <p:spTgt spid="1537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5373"/>
                                        </p:tgtEl>
                                        <p:attrNameLst>
                                          <p:attrName>style.visibility</p:attrName>
                                        </p:attrNameLst>
                                      </p:cBhvr>
                                      <p:to>
                                        <p:strVal val="visible"/>
                                      </p:to>
                                    </p:set>
                                    <p:animEffect transition="in" filter="wipe(left)">
                                      <p:cBhvr>
                                        <p:cTn id="63" dur="500"/>
                                        <p:tgtEl>
                                          <p:spTgt spid="15373"/>
                                        </p:tgtEl>
                                      </p:cBhvr>
                                    </p:animEffect>
                                  </p:childTnLst>
                                </p:cTn>
                              </p:par>
                            </p:childTnLst>
                          </p:cTn>
                        </p:par>
                        <p:par>
                          <p:cTn id="64" fill="hold">
                            <p:stCondLst>
                              <p:cond delay="9000"/>
                            </p:stCondLst>
                            <p:childTnLst>
                              <p:par>
                                <p:cTn id="65" presetID="21" presetClass="entr" presetSubtype="1"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heel(1)">
                                      <p:cBhvr>
                                        <p:cTn id="67" dur="2000"/>
                                        <p:tgtEl>
                                          <p:spTgt spid="3"/>
                                        </p:tgtEl>
                                      </p:cBhvr>
                                    </p:animEffect>
                                  </p:childTnLst>
                                </p:cTn>
                              </p:par>
                            </p:childTnLst>
                          </p:cTn>
                        </p:par>
                        <p:par>
                          <p:cTn id="68" fill="hold">
                            <p:stCondLst>
                              <p:cond delay="11000"/>
                            </p:stCondLst>
                            <p:childTnLst>
                              <p:par>
                                <p:cTn id="69" presetID="22" presetClass="entr" presetSubtype="1" fill="hold" grpId="0" nodeType="afterEffect">
                                  <p:stCondLst>
                                    <p:cond delay="0"/>
                                  </p:stCondLst>
                                  <p:childTnLst>
                                    <p:set>
                                      <p:cBhvr>
                                        <p:cTn id="70" dur="1" fill="hold">
                                          <p:stCondLst>
                                            <p:cond delay="0"/>
                                          </p:stCondLst>
                                        </p:cTn>
                                        <p:tgtEl>
                                          <p:spTgt spid="15393"/>
                                        </p:tgtEl>
                                        <p:attrNameLst>
                                          <p:attrName>style.visibility</p:attrName>
                                        </p:attrNameLst>
                                      </p:cBhvr>
                                      <p:to>
                                        <p:strVal val="visible"/>
                                      </p:to>
                                    </p:set>
                                    <p:animEffect transition="in" filter="wipe(up)">
                                      <p:cBhvr>
                                        <p:cTn id="71" dur="500"/>
                                        <p:tgtEl>
                                          <p:spTgt spid="15393"/>
                                        </p:tgtEl>
                                      </p:cBhvr>
                                    </p:animEffect>
                                  </p:childTnLst>
                                </p:cTn>
                              </p:par>
                            </p:childTnLst>
                          </p:cTn>
                        </p:par>
                        <p:par>
                          <p:cTn id="72" fill="hold">
                            <p:stCondLst>
                              <p:cond delay="11500"/>
                            </p:stCondLst>
                            <p:childTnLst>
                              <p:par>
                                <p:cTn id="73" presetID="42" presetClass="entr" presetSubtype="0" fill="hold" grpId="0" nodeType="afterEffect">
                                  <p:stCondLst>
                                    <p:cond delay="0"/>
                                  </p:stCondLst>
                                  <p:childTnLst>
                                    <p:set>
                                      <p:cBhvr>
                                        <p:cTn id="74" dur="1" fill="hold">
                                          <p:stCondLst>
                                            <p:cond delay="0"/>
                                          </p:stCondLst>
                                        </p:cTn>
                                        <p:tgtEl>
                                          <p:spTgt spid="15388"/>
                                        </p:tgtEl>
                                        <p:attrNameLst>
                                          <p:attrName>style.visibility</p:attrName>
                                        </p:attrNameLst>
                                      </p:cBhvr>
                                      <p:to>
                                        <p:strVal val="visible"/>
                                      </p:to>
                                    </p:set>
                                    <p:animEffect transition="in" filter="fade">
                                      <p:cBhvr>
                                        <p:cTn id="75" dur="1000"/>
                                        <p:tgtEl>
                                          <p:spTgt spid="15388"/>
                                        </p:tgtEl>
                                      </p:cBhvr>
                                    </p:animEffect>
                                    <p:anim calcmode="lin" valueType="num">
                                      <p:cBhvr>
                                        <p:cTn id="76" dur="1000" fill="hold"/>
                                        <p:tgtEl>
                                          <p:spTgt spid="15388"/>
                                        </p:tgtEl>
                                        <p:attrNameLst>
                                          <p:attrName>ppt_x</p:attrName>
                                        </p:attrNameLst>
                                      </p:cBhvr>
                                      <p:tavLst>
                                        <p:tav tm="0">
                                          <p:val>
                                            <p:strVal val="#ppt_x"/>
                                          </p:val>
                                        </p:tav>
                                        <p:tav tm="100000">
                                          <p:val>
                                            <p:strVal val="#ppt_x"/>
                                          </p:val>
                                        </p:tav>
                                      </p:tavLst>
                                    </p:anim>
                                    <p:anim calcmode="lin" valueType="num">
                                      <p:cBhvr>
                                        <p:cTn id="77" dur="1000" fill="hold"/>
                                        <p:tgtEl>
                                          <p:spTgt spid="15388"/>
                                        </p:tgtEl>
                                        <p:attrNameLst>
                                          <p:attrName>ppt_y</p:attrName>
                                        </p:attrNameLst>
                                      </p:cBhvr>
                                      <p:tavLst>
                                        <p:tav tm="0">
                                          <p:val>
                                            <p:strVal val="#ppt_y+.1"/>
                                          </p:val>
                                        </p:tav>
                                        <p:tav tm="100000">
                                          <p:val>
                                            <p:strVal val="#ppt_y"/>
                                          </p:val>
                                        </p:tav>
                                      </p:tavLst>
                                    </p:anim>
                                  </p:childTnLst>
                                </p:cTn>
                              </p:par>
                            </p:childTnLst>
                          </p:cTn>
                        </p:par>
                        <p:par>
                          <p:cTn id="78" fill="hold">
                            <p:stCondLst>
                              <p:cond delay="12500"/>
                            </p:stCondLst>
                            <p:childTnLst>
                              <p:par>
                                <p:cTn id="79" presetID="22" presetClass="entr" presetSubtype="8" fill="hold" grpId="0" nodeType="afterEffect">
                                  <p:stCondLst>
                                    <p:cond delay="0"/>
                                  </p:stCondLst>
                                  <p:childTnLst>
                                    <p:set>
                                      <p:cBhvr>
                                        <p:cTn id="80" dur="1" fill="hold">
                                          <p:stCondLst>
                                            <p:cond delay="0"/>
                                          </p:stCondLst>
                                        </p:cTn>
                                        <p:tgtEl>
                                          <p:spTgt spid="15374"/>
                                        </p:tgtEl>
                                        <p:attrNameLst>
                                          <p:attrName>style.visibility</p:attrName>
                                        </p:attrNameLst>
                                      </p:cBhvr>
                                      <p:to>
                                        <p:strVal val="visible"/>
                                      </p:to>
                                    </p:set>
                                    <p:animEffect transition="in" filter="wipe(left)">
                                      <p:cBhvr>
                                        <p:cTn id="81" dur="500"/>
                                        <p:tgtEl>
                                          <p:spTgt spid="1537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379"/>
                                        </p:tgtEl>
                                        <p:attrNameLst>
                                          <p:attrName>style.visibility</p:attrName>
                                        </p:attrNameLst>
                                      </p:cBhvr>
                                      <p:to>
                                        <p:strVal val="visible"/>
                                      </p:to>
                                    </p:set>
                                    <p:animEffect transition="in" filter="wipe(left)">
                                      <p:cBhvr>
                                        <p:cTn id="84" dur="500"/>
                                        <p:tgtEl>
                                          <p:spTgt spid="15379"/>
                                        </p:tgtEl>
                                      </p:cBhvr>
                                    </p:animEffect>
                                  </p:childTnLst>
                                </p:cTn>
                              </p:par>
                            </p:childTnLst>
                          </p:cTn>
                        </p:par>
                        <p:par>
                          <p:cTn id="85" fill="hold">
                            <p:stCondLst>
                              <p:cond delay="13000"/>
                            </p:stCondLst>
                            <p:childTnLst>
                              <p:par>
                                <p:cTn id="86" presetID="21" presetClass="entr" presetSubtype="1"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heel(1)">
                                      <p:cBhvr>
                                        <p:cTn id="88" dur="2000"/>
                                        <p:tgtEl>
                                          <p:spTgt spid="4"/>
                                        </p:tgtEl>
                                      </p:cBhvr>
                                    </p:animEffect>
                                  </p:childTnLst>
                                </p:cTn>
                              </p:par>
                            </p:childTnLst>
                          </p:cTn>
                        </p:par>
                        <p:par>
                          <p:cTn id="89" fill="hold">
                            <p:stCondLst>
                              <p:cond delay="15000"/>
                            </p:stCondLst>
                            <p:childTnLst>
                              <p:par>
                                <p:cTn id="90" presetID="22" presetClass="entr" presetSubtype="1" fill="hold" grpId="0" nodeType="afterEffect">
                                  <p:stCondLst>
                                    <p:cond delay="0"/>
                                  </p:stCondLst>
                                  <p:childTnLst>
                                    <p:set>
                                      <p:cBhvr>
                                        <p:cTn id="91" dur="1" fill="hold">
                                          <p:stCondLst>
                                            <p:cond delay="0"/>
                                          </p:stCondLst>
                                        </p:cTn>
                                        <p:tgtEl>
                                          <p:spTgt spid="15394"/>
                                        </p:tgtEl>
                                        <p:attrNameLst>
                                          <p:attrName>style.visibility</p:attrName>
                                        </p:attrNameLst>
                                      </p:cBhvr>
                                      <p:to>
                                        <p:strVal val="visible"/>
                                      </p:to>
                                    </p:set>
                                    <p:animEffect transition="in" filter="wipe(up)">
                                      <p:cBhvr>
                                        <p:cTn id="92" dur="500"/>
                                        <p:tgtEl>
                                          <p:spTgt spid="15394"/>
                                        </p:tgtEl>
                                      </p:cBhvr>
                                    </p:animEffect>
                                  </p:childTnLst>
                                </p:cTn>
                              </p:par>
                            </p:childTnLst>
                          </p:cTn>
                        </p:par>
                        <p:par>
                          <p:cTn id="93" fill="hold">
                            <p:stCondLst>
                              <p:cond delay="15500"/>
                            </p:stCondLst>
                            <p:childTnLst>
                              <p:par>
                                <p:cTn id="94" presetID="14" presetClass="entr" presetSubtype="10" fill="hold" grpId="0" nodeType="afterEffect">
                                  <p:stCondLst>
                                    <p:cond delay="0"/>
                                  </p:stCondLst>
                                  <p:childTnLst>
                                    <p:set>
                                      <p:cBhvr>
                                        <p:cTn id="95" dur="1" fill="hold">
                                          <p:stCondLst>
                                            <p:cond delay="0"/>
                                          </p:stCondLst>
                                        </p:cTn>
                                        <p:tgtEl>
                                          <p:spTgt spid="15389"/>
                                        </p:tgtEl>
                                        <p:attrNameLst>
                                          <p:attrName>style.visibility</p:attrName>
                                        </p:attrNameLst>
                                      </p:cBhvr>
                                      <p:to>
                                        <p:strVal val="visible"/>
                                      </p:to>
                                    </p:set>
                                    <p:animEffect transition="in" filter="randombar(horizontal)">
                                      <p:cBhvr>
                                        <p:cTn id="96" dur="500"/>
                                        <p:tgtEl>
                                          <p:spTgt spid="15389"/>
                                        </p:tgtEl>
                                      </p:cBhvr>
                                    </p:animEffect>
                                  </p:childTnLst>
                                </p:cTn>
                              </p:par>
                            </p:childTnLst>
                          </p:cTn>
                        </p:par>
                        <p:par>
                          <p:cTn id="97" fill="hold">
                            <p:stCondLst>
                              <p:cond delay="16000"/>
                            </p:stCondLst>
                            <p:childTnLst>
                              <p:par>
                                <p:cTn id="98" presetID="22" presetClass="entr" presetSubtype="8" fill="hold" grpId="0" nodeType="afterEffect">
                                  <p:stCondLst>
                                    <p:cond delay="0"/>
                                  </p:stCondLst>
                                  <p:childTnLst>
                                    <p:set>
                                      <p:cBhvr>
                                        <p:cTn id="99" dur="1" fill="hold">
                                          <p:stCondLst>
                                            <p:cond delay="0"/>
                                          </p:stCondLst>
                                        </p:cTn>
                                        <p:tgtEl>
                                          <p:spTgt spid="15380"/>
                                        </p:tgtEl>
                                        <p:attrNameLst>
                                          <p:attrName>style.visibility</p:attrName>
                                        </p:attrNameLst>
                                      </p:cBhvr>
                                      <p:to>
                                        <p:strVal val="visible"/>
                                      </p:to>
                                    </p:set>
                                    <p:animEffect transition="in" filter="wipe(left)">
                                      <p:cBhvr>
                                        <p:cTn id="100" dur="500"/>
                                        <p:tgtEl>
                                          <p:spTgt spid="15380"/>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5375"/>
                                        </p:tgtEl>
                                        <p:attrNameLst>
                                          <p:attrName>style.visibility</p:attrName>
                                        </p:attrNameLst>
                                      </p:cBhvr>
                                      <p:to>
                                        <p:strVal val="visible"/>
                                      </p:to>
                                    </p:set>
                                    <p:animEffect transition="in" filter="wipe(left)">
                                      <p:cBhvr>
                                        <p:cTn id="103" dur="500"/>
                                        <p:tgtEl>
                                          <p:spTgt spid="15375"/>
                                        </p:tgtEl>
                                      </p:cBhvr>
                                    </p:animEffect>
                                  </p:childTnLst>
                                </p:cTn>
                              </p:par>
                            </p:childTnLst>
                          </p:cTn>
                        </p:par>
                        <p:par>
                          <p:cTn id="104" fill="hold">
                            <p:stCondLst>
                              <p:cond delay="16500"/>
                            </p:stCondLst>
                            <p:childTnLst>
                              <p:par>
                                <p:cTn id="105" presetID="21" presetClass="entr" presetSubtype="1" fill="hold" nodeType="after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wheel(1)">
                                      <p:cBhvr>
                                        <p:cTn id="107" dur="2000"/>
                                        <p:tgtEl>
                                          <p:spTgt spid="5"/>
                                        </p:tgtEl>
                                      </p:cBhvr>
                                    </p:animEffect>
                                  </p:childTnLst>
                                </p:cTn>
                              </p:par>
                            </p:childTnLst>
                          </p:cTn>
                        </p:par>
                        <p:par>
                          <p:cTn id="108" fill="hold">
                            <p:stCondLst>
                              <p:cond delay="18500"/>
                            </p:stCondLst>
                            <p:childTnLst>
                              <p:par>
                                <p:cTn id="109" presetID="22" presetClass="entr" presetSubtype="1" fill="hold" grpId="0" nodeType="afterEffect">
                                  <p:stCondLst>
                                    <p:cond delay="0"/>
                                  </p:stCondLst>
                                  <p:childTnLst>
                                    <p:set>
                                      <p:cBhvr>
                                        <p:cTn id="110" dur="1" fill="hold">
                                          <p:stCondLst>
                                            <p:cond delay="0"/>
                                          </p:stCondLst>
                                        </p:cTn>
                                        <p:tgtEl>
                                          <p:spTgt spid="15395"/>
                                        </p:tgtEl>
                                        <p:attrNameLst>
                                          <p:attrName>style.visibility</p:attrName>
                                        </p:attrNameLst>
                                      </p:cBhvr>
                                      <p:to>
                                        <p:strVal val="visible"/>
                                      </p:to>
                                    </p:set>
                                    <p:animEffect transition="in" filter="wipe(up)">
                                      <p:cBhvr>
                                        <p:cTn id="111" dur="500"/>
                                        <p:tgtEl>
                                          <p:spTgt spid="15395"/>
                                        </p:tgtEl>
                                      </p:cBhvr>
                                    </p:animEffect>
                                  </p:childTnLst>
                                </p:cTn>
                              </p:par>
                            </p:childTnLst>
                          </p:cTn>
                        </p:par>
                        <p:par>
                          <p:cTn id="112" fill="hold">
                            <p:stCondLst>
                              <p:cond delay="19000"/>
                            </p:stCondLst>
                            <p:childTnLst>
                              <p:par>
                                <p:cTn id="113" presetID="42" presetClass="entr" presetSubtype="0" fill="hold" grpId="0" nodeType="afterEffect">
                                  <p:stCondLst>
                                    <p:cond delay="0"/>
                                  </p:stCondLst>
                                  <p:childTnLst>
                                    <p:set>
                                      <p:cBhvr>
                                        <p:cTn id="114" dur="1" fill="hold">
                                          <p:stCondLst>
                                            <p:cond delay="0"/>
                                          </p:stCondLst>
                                        </p:cTn>
                                        <p:tgtEl>
                                          <p:spTgt spid="15390"/>
                                        </p:tgtEl>
                                        <p:attrNameLst>
                                          <p:attrName>style.visibility</p:attrName>
                                        </p:attrNameLst>
                                      </p:cBhvr>
                                      <p:to>
                                        <p:strVal val="visible"/>
                                      </p:to>
                                    </p:set>
                                    <p:animEffect transition="in" filter="fade">
                                      <p:cBhvr>
                                        <p:cTn id="115" dur="1000"/>
                                        <p:tgtEl>
                                          <p:spTgt spid="15390"/>
                                        </p:tgtEl>
                                      </p:cBhvr>
                                    </p:animEffect>
                                    <p:anim calcmode="lin" valueType="num">
                                      <p:cBhvr>
                                        <p:cTn id="116" dur="1000" fill="hold"/>
                                        <p:tgtEl>
                                          <p:spTgt spid="15390"/>
                                        </p:tgtEl>
                                        <p:attrNameLst>
                                          <p:attrName>ppt_x</p:attrName>
                                        </p:attrNameLst>
                                      </p:cBhvr>
                                      <p:tavLst>
                                        <p:tav tm="0">
                                          <p:val>
                                            <p:strVal val="#ppt_x"/>
                                          </p:val>
                                        </p:tav>
                                        <p:tav tm="100000">
                                          <p:val>
                                            <p:strVal val="#ppt_x"/>
                                          </p:val>
                                        </p:tav>
                                      </p:tavLst>
                                    </p:anim>
                                    <p:anim calcmode="lin" valueType="num">
                                      <p:cBhvr>
                                        <p:cTn id="117" dur="1000" fill="hold"/>
                                        <p:tgtEl>
                                          <p:spTgt spid="15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71" grpId="0" animBg="1"/>
      <p:bldP spid="15372" grpId="0" animBg="1"/>
      <p:bldP spid="15373" grpId="0" animBg="1"/>
      <p:bldP spid="15374" grpId="0" animBg="1"/>
      <p:bldP spid="15375" grpId="0" animBg="1"/>
      <p:bldP spid="15376" grpId="0" animBg="1"/>
      <p:bldP spid="15377" grpId="0" animBg="1"/>
      <p:bldP spid="15378" grpId="0" animBg="1"/>
      <p:bldP spid="15379" grpId="0" animBg="1"/>
      <p:bldP spid="15380" grpId="0" animBg="1"/>
      <p:bldP spid="15386" grpId="0"/>
      <p:bldP spid="15387" grpId="0"/>
      <p:bldP spid="15388" grpId="0"/>
      <p:bldP spid="15389" grpId="0"/>
      <p:bldP spid="15390" grpId="0"/>
      <p:bldP spid="15391" grpId="0" animBg="1"/>
      <p:bldP spid="15392" grpId="0" animBg="1"/>
      <p:bldP spid="15393" grpId="0" animBg="1"/>
      <p:bldP spid="15394" grpId="0" animBg="1"/>
      <p:bldP spid="15395" grpId="0" animBg="1"/>
      <p:bldP spid="46" grpId="0"/>
      <p:bldP spid="47" grpId="0" animBg="1"/>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403648" y="-609344"/>
            <a:ext cx="6205430" cy="6205430"/>
          </a:xfrm>
          <a:prstGeom prst="ellipse">
            <a:avLst/>
          </a:prstGeom>
          <a:noFill/>
          <a:ln>
            <a:solidFill>
              <a:srgbClr val="1848C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034146" y="974832"/>
            <a:ext cx="3075709" cy="3075709"/>
          </a:xfrm>
          <a:prstGeom prst="ellipse">
            <a:avLst/>
          </a:prstGeom>
          <a:solidFill>
            <a:srgbClr val="1848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936670" y="1870884"/>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948264" y="1870884"/>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99592" y="1864412"/>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11" name="矩形 10"/>
          <p:cNvSpPr/>
          <p:nvPr/>
        </p:nvSpPr>
        <p:spPr bwMode="auto">
          <a:xfrm>
            <a:off x="4139950" y="2328020"/>
            <a:ext cx="936106" cy="369332"/>
          </a:xfrm>
          <a:prstGeom prst="rect">
            <a:avLst/>
          </a:prstGeom>
        </p:spPr>
        <p:txBody>
          <a:bodyPr wrap="square">
            <a:spAutoFit/>
          </a:bodyPr>
          <a:lstStyle/>
          <a:p>
            <a:pPr>
              <a:defRPr/>
            </a:pPr>
            <a:r>
              <a:rPr lang="zh-CN" altLang="en-US" b="1" dirty="0" smtClean="0">
                <a:solidFill>
                  <a:schemeClr val="bg1"/>
                </a:solidFill>
              </a:rPr>
              <a:t>关键词</a:t>
            </a:r>
            <a:endParaRPr lang="zh-CN" altLang="en-US" b="1" dirty="0">
              <a:solidFill>
                <a:schemeClr val="bg1"/>
              </a:solidFill>
            </a:endParaRPr>
          </a:p>
        </p:txBody>
      </p:sp>
      <p:sp>
        <p:nvSpPr>
          <p:cNvPr id="12" name="矩形 11"/>
          <p:cNvSpPr/>
          <p:nvPr/>
        </p:nvSpPr>
        <p:spPr bwMode="auto">
          <a:xfrm>
            <a:off x="1066869" y="2295754"/>
            <a:ext cx="936106" cy="369332"/>
          </a:xfrm>
          <a:prstGeom prst="rect">
            <a:avLst/>
          </a:prstGeom>
        </p:spPr>
        <p:txBody>
          <a:bodyPr wrap="square">
            <a:spAutoFit/>
          </a:bodyPr>
          <a:lstStyle/>
          <a:p>
            <a:pPr>
              <a:defRPr/>
            </a:pPr>
            <a:r>
              <a:rPr lang="zh-CN" altLang="en-US" b="1" dirty="0" smtClean="0">
                <a:solidFill>
                  <a:schemeClr val="bg1"/>
                </a:solidFill>
              </a:rPr>
              <a:t>关键词</a:t>
            </a:r>
            <a:endParaRPr lang="zh-CN" altLang="en-US" b="1" dirty="0">
              <a:solidFill>
                <a:schemeClr val="bg1"/>
              </a:solidFill>
            </a:endParaRPr>
          </a:p>
        </p:txBody>
      </p:sp>
      <p:sp>
        <p:nvSpPr>
          <p:cNvPr id="13" name="矩形 12"/>
          <p:cNvSpPr/>
          <p:nvPr/>
        </p:nvSpPr>
        <p:spPr bwMode="auto">
          <a:xfrm>
            <a:off x="7141025" y="2315076"/>
            <a:ext cx="936106" cy="369332"/>
          </a:xfrm>
          <a:prstGeom prst="rect">
            <a:avLst/>
          </a:prstGeom>
        </p:spPr>
        <p:txBody>
          <a:bodyPr wrap="square">
            <a:spAutoFit/>
          </a:bodyPr>
          <a:lstStyle/>
          <a:p>
            <a:pPr>
              <a:defRPr/>
            </a:pPr>
            <a:r>
              <a:rPr lang="zh-CN" altLang="en-US" b="1" dirty="0" smtClean="0">
                <a:solidFill>
                  <a:schemeClr val="bg1"/>
                </a:solidFill>
              </a:rPr>
              <a:t>关键词</a:t>
            </a:r>
            <a:endParaRPr lang="zh-CN" altLang="en-US" b="1" dirty="0">
              <a:solidFill>
                <a:schemeClr val="bg1"/>
              </a:solidFill>
            </a:endParaRPr>
          </a:p>
        </p:txBody>
      </p:sp>
      <p:sp>
        <p:nvSpPr>
          <p:cNvPr id="14" name="TextBox 13"/>
          <p:cNvSpPr txBox="1"/>
          <p:nvPr/>
        </p:nvSpPr>
        <p:spPr>
          <a:xfrm>
            <a:off x="375615" y="3495112"/>
            <a:ext cx="2263602" cy="1200329"/>
          </a:xfrm>
          <a:prstGeom prst="rect">
            <a:avLst/>
          </a:prstGeom>
          <a:noFill/>
        </p:spPr>
        <p:txBody>
          <a:bodyPr wrap="square" rtlCol="0">
            <a:spAutoFit/>
          </a:bodyPr>
          <a:lstStyle/>
          <a:p>
            <a:pPr>
              <a:lnSpc>
                <a:spcPct val="150000"/>
              </a:lnSpc>
            </a:pPr>
            <a:r>
              <a:rPr lang="zh-CN" altLang="en-US" sz="1200" dirty="0" smtClean="0">
                <a:solidFill>
                  <a:schemeClr val="tx1">
                    <a:lumMod val="95000"/>
                    <a:lumOff val="5000"/>
                  </a:schemeClr>
                </a:solidFill>
              </a:rPr>
              <a:t>这里输入简单的文字概述</a:t>
            </a:r>
            <a:r>
              <a:rPr lang="zh-CN" altLang="en-US" sz="1200" dirty="0">
                <a:solidFill>
                  <a:schemeClr val="tx1">
                    <a:lumMod val="95000"/>
                    <a:lumOff val="5000"/>
                  </a:schemeClr>
                </a:solidFill>
              </a:rPr>
              <a:t>这里输入</a:t>
            </a:r>
            <a:r>
              <a:rPr lang="zh-CN" altLang="en-US" sz="1200" dirty="0" smtClean="0">
                <a:solidFill>
                  <a:schemeClr val="tx1">
                    <a:lumMod val="95000"/>
                    <a:lumOff val="5000"/>
                  </a:schemeClr>
                </a:solidFill>
              </a:rPr>
              <a:t>简单文字概述这里</a:t>
            </a:r>
            <a:r>
              <a:rPr lang="zh-CN" altLang="en-US" sz="1200" dirty="0">
                <a:solidFill>
                  <a:schemeClr val="tx1">
                    <a:lumMod val="95000"/>
                    <a:lumOff val="5000"/>
                  </a:schemeClr>
                </a:solidFill>
              </a:rPr>
              <a:t>输入简单的文字</a:t>
            </a:r>
            <a:r>
              <a:rPr lang="zh-CN" altLang="en-US" sz="1200" dirty="0" smtClean="0">
                <a:solidFill>
                  <a:schemeClr val="tx1">
                    <a:lumMod val="95000"/>
                    <a:lumOff val="5000"/>
                  </a:schemeClr>
                </a:solidFill>
              </a:rPr>
              <a:t>概述这里入简单</a:t>
            </a:r>
            <a:r>
              <a:rPr lang="zh-CN" altLang="en-US" sz="1200" dirty="0">
                <a:solidFill>
                  <a:schemeClr val="tx1">
                    <a:lumMod val="95000"/>
                    <a:lumOff val="5000"/>
                  </a:schemeClr>
                </a:solidFill>
              </a:rPr>
              <a:t>的</a:t>
            </a:r>
            <a:r>
              <a:rPr lang="zh-CN" altLang="en-US" sz="1200" dirty="0" smtClean="0">
                <a:solidFill>
                  <a:schemeClr val="tx1">
                    <a:lumMod val="95000"/>
                    <a:lumOff val="5000"/>
                  </a:schemeClr>
                </a:solidFill>
              </a:rPr>
              <a:t>文字概述这里输入</a:t>
            </a:r>
            <a:r>
              <a:rPr lang="zh-CN" altLang="en-US" sz="1200" dirty="0">
                <a:solidFill>
                  <a:schemeClr val="tx1">
                    <a:lumMod val="95000"/>
                    <a:lumOff val="5000"/>
                  </a:schemeClr>
                </a:solidFill>
              </a:rPr>
              <a:t>述</a:t>
            </a:r>
            <a:r>
              <a:rPr lang="zh-CN" altLang="en-US" sz="1200" dirty="0" smtClean="0">
                <a:solidFill>
                  <a:schemeClr val="tx1">
                    <a:lumMod val="95000"/>
                    <a:lumOff val="5000"/>
                  </a:schemeClr>
                </a:solidFill>
              </a:rPr>
              <a:t>简单</a:t>
            </a:r>
            <a:endParaRPr lang="zh-CN" altLang="en-US" sz="1200" dirty="0">
              <a:solidFill>
                <a:schemeClr val="tx1">
                  <a:lumMod val="95000"/>
                  <a:lumOff val="5000"/>
                </a:schemeClr>
              </a:solidFill>
            </a:endParaRPr>
          </a:p>
        </p:txBody>
      </p:sp>
      <p:sp>
        <p:nvSpPr>
          <p:cNvPr id="15" name="TextBox 14"/>
          <p:cNvSpPr txBox="1"/>
          <p:nvPr/>
        </p:nvSpPr>
        <p:spPr>
          <a:xfrm>
            <a:off x="3440199" y="3495112"/>
            <a:ext cx="2263602" cy="1200329"/>
          </a:xfrm>
          <a:prstGeom prst="rect">
            <a:avLst/>
          </a:prstGeom>
          <a:noFill/>
        </p:spPr>
        <p:txBody>
          <a:bodyPr wrap="square" rtlCol="0">
            <a:spAutoFit/>
          </a:bodyPr>
          <a:lstStyle/>
          <a:p>
            <a:pPr>
              <a:lnSpc>
                <a:spcPct val="150000"/>
              </a:lnSpc>
            </a:pPr>
            <a:r>
              <a:rPr lang="zh-CN" altLang="en-US" sz="1200" dirty="0" smtClean="0">
                <a:solidFill>
                  <a:schemeClr val="tx1">
                    <a:lumMod val="95000"/>
                    <a:lumOff val="5000"/>
                  </a:schemeClr>
                </a:solidFill>
              </a:rPr>
              <a:t>这里输入简单的文字概述</a:t>
            </a:r>
            <a:r>
              <a:rPr lang="zh-CN" altLang="en-US" sz="1200" dirty="0">
                <a:solidFill>
                  <a:schemeClr val="tx1">
                    <a:lumMod val="95000"/>
                    <a:lumOff val="5000"/>
                  </a:schemeClr>
                </a:solidFill>
              </a:rPr>
              <a:t>这里输入</a:t>
            </a:r>
            <a:r>
              <a:rPr lang="zh-CN" altLang="en-US" sz="1200" dirty="0" smtClean="0">
                <a:solidFill>
                  <a:schemeClr val="tx1">
                    <a:lumMod val="95000"/>
                    <a:lumOff val="5000"/>
                  </a:schemeClr>
                </a:solidFill>
              </a:rPr>
              <a:t>简单文字概述这里</a:t>
            </a:r>
            <a:r>
              <a:rPr lang="zh-CN" altLang="en-US" sz="1200" dirty="0">
                <a:solidFill>
                  <a:schemeClr val="tx1">
                    <a:lumMod val="95000"/>
                    <a:lumOff val="5000"/>
                  </a:schemeClr>
                </a:solidFill>
              </a:rPr>
              <a:t>输入简单的文字</a:t>
            </a:r>
            <a:r>
              <a:rPr lang="zh-CN" altLang="en-US" sz="1200" dirty="0" smtClean="0">
                <a:solidFill>
                  <a:schemeClr val="tx1">
                    <a:lumMod val="95000"/>
                    <a:lumOff val="5000"/>
                  </a:schemeClr>
                </a:solidFill>
              </a:rPr>
              <a:t>概述这里入简单</a:t>
            </a:r>
            <a:r>
              <a:rPr lang="zh-CN" altLang="en-US" sz="1200" dirty="0">
                <a:solidFill>
                  <a:schemeClr val="tx1">
                    <a:lumMod val="95000"/>
                    <a:lumOff val="5000"/>
                  </a:schemeClr>
                </a:solidFill>
              </a:rPr>
              <a:t>的</a:t>
            </a:r>
            <a:r>
              <a:rPr lang="zh-CN" altLang="en-US" sz="1200" dirty="0" smtClean="0">
                <a:solidFill>
                  <a:schemeClr val="tx1">
                    <a:lumMod val="95000"/>
                    <a:lumOff val="5000"/>
                  </a:schemeClr>
                </a:solidFill>
              </a:rPr>
              <a:t>文字概述这里输入</a:t>
            </a:r>
            <a:r>
              <a:rPr lang="zh-CN" altLang="en-US" sz="1200" dirty="0">
                <a:solidFill>
                  <a:schemeClr val="tx1">
                    <a:lumMod val="95000"/>
                    <a:lumOff val="5000"/>
                  </a:schemeClr>
                </a:solidFill>
              </a:rPr>
              <a:t>述</a:t>
            </a:r>
            <a:r>
              <a:rPr lang="zh-CN" altLang="en-US" sz="1200" dirty="0" smtClean="0">
                <a:solidFill>
                  <a:schemeClr val="tx1">
                    <a:lumMod val="95000"/>
                    <a:lumOff val="5000"/>
                  </a:schemeClr>
                </a:solidFill>
              </a:rPr>
              <a:t>简单</a:t>
            </a:r>
            <a:endParaRPr lang="zh-CN" altLang="en-US" sz="1200" dirty="0">
              <a:solidFill>
                <a:schemeClr val="tx1">
                  <a:lumMod val="95000"/>
                  <a:lumOff val="5000"/>
                </a:schemeClr>
              </a:solidFill>
            </a:endParaRPr>
          </a:p>
        </p:txBody>
      </p:sp>
      <p:sp>
        <p:nvSpPr>
          <p:cNvPr id="16" name="TextBox 15"/>
          <p:cNvSpPr txBox="1"/>
          <p:nvPr/>
        </p:nvSpPr>
        <p:spPr>
          <a:xfrm>
            <a:off x="6477277" y="3495112"/>
            <a:ext cx="2263602" cy="1200329"/>
          </a:xfrm>
          <a:prstGeom prst="rect">
            <a:avLst/>
          </a:prstGeom>
          <a:noFill/>
        </p:spPr>
        <p:txBody>
          <a:bodyPr wrap="square" rtlCol="0">
            <a:spAutoFit/>
          </a:bodyPr>
          <a:lstStyle/>
          <a:p>
            <a:pPr>
              <a:lnSpc>
                <a:spcPct val="150000"/>
              </a:lnSpc>
            </a:pPr>
            <a:r>
              <a:rPr lang="zh-CN" altLang="en-US" sz="1200" dirty="0" smtClean="0">
                <a:solidFill>
                  <a:schemeClr val="tx1">
                    <a:lumMod val="95000"/>
                    <a:lumOff val="5000"/>
                  </a:schemeClr>
                </a:solidFill>
              </a:rPr>
              <a:t>这里输入简单的文字概述</a:t>
            </a:r>
            <a:r>
              <a:rPr lang="zh-CN" altLang="en-US" sz="1200" dirty="0">
                <a:solidFill>
                  <a:schemeClr val="tx1">
                    <a:lumMod val="95000"/>
                    <a:lumOff val="5000"/>
                  </a:schemeClr>
                </a:solidFill>
              </a:rPr>
              <a:t>这里输入</a:t>
            </a:r>
            <a:r>
              <a:rPr lang="zh-CN" altLang="en-US" sz="1200" dirty="0" smtClean="0">
                <a:solidFill>
                  <a:schemeClr val="tx1">
                    <a:lumMod val="95000"/>
                    <a:lumOff val="5000"/>
                  </a:schemeClr>
                </a:solidFill>
              </a:rPr>
              <a:t>简单文字概述这里</a:t>
            </a:r>
            <a:r>
              <a:rPr lang="zh-CN" altLang="en-US" sz="1200" dirty="0">
                <a:solidFill>
                  <a:schemeClr val="tx1">
                    <a:lumMod val="95000"/>
                    <a:lumOff val="5000"/>
                  </a:schemeClr>
                </a:solidFill>
              </a:rPr>
              <a:t>输入简单的文字</a:t>
            </a:r>
            <a:r>
              <a:rPr lang="zh-CN" altLang="en-US" sz="1200" dirty="0" smtClean="0">
                <a:solidFill>
                  <a:schemeClr val="tx1">
                    <a:lumMod val="95000"/>
                    <a:lumOff val="5000"/>
                  </a:schemeClr>
                </a:solidFill>
              </a:rPr>
              <a:t>概述这里入简单</a:t>
            </a:r>
            <a:r>
              <a:rPr lang="zh-CN" altLang="en-US" sz="1200" dirty="0">
                <a:solidFill>
                  <a:schemeClr val="tx1">
                    <a:lumMod val="95000"/>
                    <a:lumOff val="5000"/>
                  </a:schemeClr>
                </a:solidFill>
              </a:rPr>
              <a:t>的</a:t>
            </a:r>
            <a:r>
              <a:rPr lang="zh-CN" altLang="en-US" sz="1200" dirty="0" smtClean="0">
                <a:solidFill>
                  <a:schemeClr val="tx1">
                    <a:lumMod val="95000"/>
                    <a:lumOff val="5000"/>
                  </a:schemeClr>
                </a:solidFill>
              </a:rPr>
              <a:t>文字概述这里输入</a:t>
            </a:r>
            <a:r>
              <a:rPr lang="zh-CN" altLang="en-US" sz="1200" dirty="0">
                <a:solidFill>
                  <a:schemeClr val="tx1">
                    <a:lumMod val="95000"/>
                    <a:lumOff val="5000"/>
                  </a:schemeClr>
                </a:solidFill>
              </a:rPr>
              <a:t>述</a:t>
            </a:r>
            <a:r>
              <a:rPr lang="zh-CN" altLang="en-US" sz="1200" dirty="0" smtClean="0">
                <a:solidFill>
                  <a:schemeClr val="tx1">
                    <a:lumMod val="95000"/>
                    <a:lumOff val="5000"/>
                  </a:schemeClr>
                </a:solidFill>
              </a:rPr>
              <a:t>简单</a:t>
            </a:r>
            <a:endParaRPr lang="zh-CN" altLang="en-US" sz="1200" dirty="0">
              <a:solidFill>
                <a:schemeClr val="tx1">
                  <a:lumMod val="95000"/>
                  <a:lumOff val="5000"/>
                </a:schemeClr>
              </a:solidFill>
            </a:endParaRPr>
          </a:p>
        </p:txBody>
      </p:sp>
      <p:sp>
        <p:nvSpPr>
          <p:cNvPr id="20"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工作中的不足及原因分析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1" name="Line 6"/>
          <p:cNvSpPr>
            <a:spLocks noChangeShapeType="1"/>
          </p:cNvSpPr>
          <p:nvPr/>
        </p:nvSpPr>
        <p:spPr bwMode="auto">
          <a:xfrm>
            <a:off x="0" y="361950"/>
            <a:ext cx="306902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7"/>
          <p:cNvSpPr>
            <a:spLocks noChangeShapeType="1"/>
          </p:cNvSpPr>
          <p:nvPr/>
        </p:nvSpPr>
        <p:spPr bwMode="auto">
          <a:xfrm>
            <a:off x="6074976" y="361950"/>
            <a:ext cx="3069024"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521691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p:bldP spid="20" grpId="0"/>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rot="16200000" flipV="1">
            <a:off x="7758126" y="4245708"/>
            <a:ext cx="1211408" cy="625252"/>
          </a:xfrm>
          <a:prstGeom prst="homePlat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bwMode="auto">
          <a:xfrm>
            <a:off x="236741" y="1889513"/>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a:t>
            </a:r>
            <a:r>
              <a:rPr lang="zh-CN" altLang="en-US" sz="1200" dirty="0" smtClean="0">
                <a:solidFill>
                  <a:schemeClr val="tx1">
                    <a:lumMod val="95000"/>
                    <a:lumOff val="5000"/>
                  </a:schemeClr>
                </a:solidFill>
              </a:rPr>
              <a:t>文字</a:t>
            </a:r>
            <a:endParaRPr lang="zh-CN" altLang="en-US" sz="1200" dirty="0">
              <a:solidFill>
                <a:schemeClr val="tx1">
                  <a:lumMod val="95000"/>
                  <a:lumOff val="5000"/>
                </a:schemeClr>
              </a:solidFill>
              <a:latin typeface="Calibri" pitchFamily="34" charset="0"/>
            </a:endParaRPr>
          </a:p>
        </p:txBody>
      </p:sp>
      <p:sp>
        <p:nvSpPr>
          <p:cNvPr id="8" name="矩形 7"/>
          <p:cNvSpPr/>
          <p:nvPr/>
        </p:nvSpPr>
        <p:spPr bwMode="auto">
          <a:xfrm>
            <a:off x="308748" y="1565499"/>
            <a:ext cx="2020887" cy="338554"/>
          </a:xfrm>
          <a:prstGeom prst="rect">
            <a:avLst/>
          </a:prstGeom>
        </p:spPr>
        <p:txBody>
          <a:bodyPr>
            <a:spAutoFit/>
          </a:bodyPr>
          <a:lstStyle/>
          <a:p>
            <a:pPr>
              <a:defRPr/>
            </a:pP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9" name="TextBox 8"/>
          <p:cNvSpPr txBox="1"/>
          <p:nvPr/>
        </p:nvSpPr>
        <p:spPr bwMode="auto">
          <a:xfrm>
            <a:off x="236741" y="2931866"/>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a:t>
            </a:r>
            <a:r>
              <a:rPr lang="zh-CN" altLang="en-US" sz="1200" dirty="0" smtClean="0">
                <a:solidFill>
                  <a:schemeClr val="tx1">
                    <a:lumMod val="95000"/>
                    <a:lumOff val="5000"/>
                  </a:schemeClr>
                </a:solidFill>
              </a:rPr>
              <a:t>文字</a:t>
            </a:r>
            <a:endParaRPr lang="zh-CN" altLang="en-US" sz="1200" dirty="0">
              <a:solidFill>
                <a:schemeClr val="tx1">
                  <a:lumMod val="95000"/>
                  <a:lumOff val="5000"/>
                </a:schemeClr>
              </a:solidFill>
              <a:latin typeface="Calibri" pitchFamily="34" charset="0"/>
            </a:endParaRPr>
          </a:p>
        </p:txBody>
      </p:sp>
      <p:sp>
        <p:nvSpPr>
          <p:cNvPr id="10" name="矩形 9"/>
          <p:cNvSpPr/>
          <p:nvPr/>
        </p:nvSpPr>
        <p:spPr bwMode="auto">
          <a:xfrm>
            <a:off x="308748" y="2607852"/>
            <a:ext cx="2020887" cy="338554"/>
          </a:xfrm>
          <a:prstGeom prst="rect">
            <a:avLst/>
          </a:prstGeom>
        </p:spPr>
        <p:txBody>
          <a:bodyPr>
            <a:spAutoFit/>
          </a:bodyPr>
          <a:lstStyle/>
          <a:p>
            <a:pPr>
              <a:defRPr/>
            </a:pP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11" name="TextBox 10"/>
          <p:cNvSpPr txBox="1"/>
          <p:nvPr/>
        </p:nvSpPr>
        <p:spPr bwMode="auto">
          <a:xfrm>
            <a:off x="236741" y="3977745"/>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a:t>
            </a:r>
            <a:r>
              <a:rPr lang="zh-CN" altLang="en-US" sz="1200" dirty="0" smtClean="0">
                <a:solidFill>
                  <a:schemeClr val="tx1">
                    <a:lumMod val="95000"/>
                    <a:lumOff val="5000"/>
                  </a:schemeClr>
                </a:solidFill>
              </a:rPr>
              <a:t>文字</a:t>
            </a:r>
            <a:endParaRPr lang="zh-CN" altLang="en-US" sz="1200" dirty="0">
              <a:solidFill>
                <a:schemeClr val="tx1">
                  <a:lumMod val="95000"/>
                  <a:lumOff val="5000"/>
                </a:schemeClr>
              </a:solidFill>
              <a:latin typeface="Calibri" pitchFamily="34" charset="0"/>
            </a:endParaRPr>
          </a:p>
        </p:txBody>
      </p:sp>
      <p:sp>
        <p:nvSpPr>
          <p:cNvPr id="12" name="矩形 11"/>
          <p:cNvSpPr/>
          <p:nvPr/>
        </p:nvSpPr>
        <p:spPr bwMode="auto">
          <a:xfrm>
            <a:off x="308748" y="3653731"/>
            <a:ext cx="2020887" cy="338554"/>
          </a:xfrm>
          <a:prstGeom prst="rect">
            <a:avLst/>
          </a:prstGeom>
        </p:spPr>
        <p:txBody>
          <a:bodyPr>
            <a:spAutoFit/>
          </a:bodyPr>
          <a:lstStyle/>
          <a:p>
            <a:pPr>
              <a:defRPr/>
            </a:pP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grpSp>
        <p:nvGrpSpPr>
          <p:cNvPr id="16" name="组合 15"/>
          <p:cNvGrpSpPr/>
          <p:nvPr/>
        </p:nvGrpSpPr>
        <p:grpSpPr>
          <a:xfrm>
            <a:off x="7265535" y="409221"/>
            <a:ext cx="625252" cy="4066685"/>
            <a:chOff x="7331124" y="625256"/>
            <a:chExt cx="625252" cy="4066685"/>
          </a:xfrm>
          <a:solidFill>
            <a:srgbClr val="1848C0"/>
          </a:solidFill>
        </p:grpSpPr>
        <p:sp>
          <p:nvSpPr>
            <p:cNvPr id="17" name="五边形 16"/>
            <p:cNvSpPr/>
            <p:nvPr/>
          </p:nvSpPr>
          <p:spPr>
            <a:xfrm rot="5400000">
              <a:off x="5610407" y="2345973"/>
              <a:ext cx="406668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TextBox 17"/>
            <p:cNvSpPr txBox="1"/>
            <p:nvPr/>
          </p:nvSpPr>
          <p:spPr>
            <a:xfrm>
              <a:off x="7412916" y="941186"/>
              <a:ext cx="461665" cy="1938992"/>
            </a:xfrm>
            <a:prstGeom prst="rect">
              <a:avLst/>
            </a:prstGeom>
            <a:grpFill/>
          </p:spPr>
          <p:txBody>
            <a:bodyPr vert="eaVert" wrap="none" rtlCol="0">
              <a:spAutoFit/>
            </a:bodyPr>
            <a:lstStyle/>
            <a:p>
              <a:r>
                <a:rPr lang="zh-CN" altLang="en-US" dirty="0" smtClean="0">
                  <a:solidFill>
                    <a:schemeClr val="bg1">
                      <a:lumMod val="95000"/>
                    </a:schemeClr>
                  </a:solidFill>
                </a:rPr>
                <a:t>输入相关文字标题</a:t>
              </a:r>
              <a:endParaRPr lang="zh-CN" altLang="en-US" dirty="0">
                <a:solidFill>
                  <a:schemeClr val="bg1">
                    <a:lumMod val="95000"/>
                  </a:schemeClr>
                </a:solidFill>
              </a:endParaRPr>
            </a:p>
          </p:txBody>
        </p:sp>
      </p:grpSp>
      <p:grpSp>
        <p:nvGrpSpPr>
          <p:cNvPr id="19" name="组合 18"/>
          <p:cNvGrpSpPr/>
          <p:nvPr/>
        </p:nvGrpSpPr>
        <p:grpSpPr>
          <a:xfrm>
            <a:off x="6329431" y="2438013"/>
            <a:ext cx="625252" cy="2726025"/>
            <a:chOff x="6395020" y="2376256"/>
            <a:chExt cx="625252" cy="2726025"/>
          </a:xfrm>
          <a:solidFill>
            <a:srgbClr val="1848C0"/>
          </a:solidFill>
        </p:grpSpPr>
        <p:sp>
          <p:nvSpPr>
            <p:cNvPr id="20" name="五边形 19"/>
            <p:cNvSpPr/>
            <p:nvPr/>
          </p:nvSpPr>
          <p:spPr>
            <a:xfrm rot="16200000" flipV="1">
              <a:off x="5344633" y="3426643"/>
              <a:ext cx="272602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476813" y="2921377"/>
              <a:ext cx="461665" cy="1938992"/>
            </a:xfrm>
            <a:prstGeom prst="rect">
              <a:avLst/>
            </a:prstGeom>
            <a:grpFill/>
          </p:spPr>
          <p:txBody>
            <a:bodyPr vert="eaVert" wrap="none" rtlCol="0">
              <a:spAutoFit/>
            </a:bodyPr>
            <a:lstStyle/>
            <a:p>
              <a:r>
                <a:rPr lang="zh-CN" altLang="en-US" dirty="0" smtClean="0">
                  <a:solidFill>
                    <a:schemeClr val="bg1"/>
                  </a:solidFill>
                </a:rPr>
                <a:t>输入相关文字标题</a:t>
              </a:r>
              <a:endParaRPr lang="zh-CN" altLang="en-US" dirty="0">
                <a:solidFill>
                  <a:schemeClr val="bg1"/>
                </a:solidFill>
              </a:endParaRPr>
            </a:p>
          </p:txBody>
        </p:sp>
      </p:grpSp>
      <p:sp>
        <p:nvSpPr>
          <p:cNvPr id="21"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工作中的不足及原因分析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2" name="Line 6"/>
          <p:cNvSpPr>
            <a:spLocks noChangeShapeType="1"/>
          </p:cNvSpPr>
          <p:nvPr/>
        </p:nvSpPr>
        <p:spPr bwMode="auto">
          <a:xfrm>
            <a:off x="0" y="361950"/>
            <a:ext cx="306902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6074976" y="361950"/>
            <a:ext cx="3069024"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2008932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21" grpId="0"/>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lang="zh-CN" altLang="en-US" sz="1699">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996"/>
            <a:r>
              <a:rPr lang="en-US" altLang="zh-CN" sz="9600" b="1" dirty="0" smtClean="0">
                <a:solidFill>
                  <a:schemeClr val="bg1"/>
                </a:solidFill>
                <a:latin typeface="微软雅黑" pitchFamily="34" charset="-122"/>
                <a:ea typeface="微软雅黑" pitchFamily="34" charset="-122"/>
              </a:rPr>
              <a:t>04</a:t>
            </a:r>
            <a:endParaRPr lang="zh-CN" altLang="en-US" sz="9600" b="1" dirty="0">
              <a:solidFill>
                <a:schemeClr val="bg1"/>
              </a:solidFill>
              <a:latin typeface="微软雅黑" pitchFamily="34" charset="-122"/>
              <a:ea typeface="微软雅黑" pitchFamily="34" charset="-122"/>
            </a:endParaRPr>
          </a:p>
        </p:txBody>
      </p:sp>
      <p:sp>
        <p:nvSpPr>
          <p:cNvPr id="10" name="文本占位符 3"/>
          <p:cNvSpPr txBox="1">
            <a:spLocks/>
          </p:cNvSpPr>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zh-CN" altLang="en-US" sz="2799" dirty="0" smtClean="0">
                <a:solidFill>
                  <a:schemeClr val="tx1">
                    <a:lumMod val="75000"/>
                    <a:lumOff val="25000"/>
                  </a:schemeClr>
                </a:solidFill>
                <a:ea typeface="微软雅黑" pitchFamily="34" charset="-122"/>
              </a:rPr>
              <a:t>目前市场情况分析</a:t>
            </a:r>
            <a:endParaRPr lang="zh-CN" altLang="en-US" sz="2799" dirty="0">
              <a:solidFill>
                <a:schemeClr val="tx1">
                  <a:lumMod val="75000"/>
                  <a:lumOff val="25000"/>
                </a:schemeClr>
              </a:solidFill>
              <a:ea typeface="微软雅黑"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996"/>
            <a:endParaRPr lang="en-US" sz="1699">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itchFamily="34" charset="0"/>
              <a:buNone/>
            </a:pPr>
            <a:r>
              <a:rPr lang="en-US" altLang="zh-CN" sz="1600" dirty="0" smtClean="0">
                <a:solidFill>
                  <a:schemeClr val="tx1">
                    <a:lumMod val="85000"/>
                    <a:lumOff val="15000"/>
                  </a:schemeClr>
                </a:solidFill>
                <a:ea typeface="微软雅黑" pitchFamily="34" charset="-122"/>
              </a:rPr>
              <a:t>1</a:t>
            </a:r>
            <a:r>
              <a:rPr lang="zh-CN" altLang="en-US" sz="1600" dirty="0" smtClean="0">
                <a:solidFill>
                  <a:schemeClr val="tx1">
                    <a:lumMod val="85000"/>
                    <a:lumOff val="15000"/>
                  </a:schemeClr>
                </a:solidFill>
                <a:ea typeface="微软雅黑" pitchFamily="34" charset="-122"/>
              </a:rPr>
              <a:t>、点击添加文字标题</a:t>
            </a:r>
            <a:endParaRPr lang="en-US" altLang="zh-CN" sz="1600" dirty="0" smtClean="0">
              <a:solidFill>
                <a:schemeClr val="tx1">
                  <a:lumMod val="85000"/>
                  <a:lumOff val="15000"/>
                </a:schemeClr>
              </a:solidFill>
              <a:ea typeface="微软雅黑"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itchFamily="34" charset="-122"/>
              </a:rPr>
              <a:t>2</a:t>
            </a:r>
            <a:r>
              <a:rPr lang="zh-CN" altLang="en-US" sz="1600" dirty="0" smtClean="0">
                <a:solidFill>
                  <a:schemeClr val="tx1">
                    <a:lumMod val="85000"/>
                    <a:lumOff val="15000"/>
                  </a:schemeClr>
                </a:solidFill>
                <a:ea typeface="微软雅黑" pitchFamily="34" charset="-122"/>
              </a:rPr>
              <a:t>、点击添加相关文字标题</a:t>
            </a:r>
          </a:p>
          <a:p>
            <a:pPr>
              <a:lnSpc>
                <a:spcPct val="150000"/>
              </a:lnSpc>
              <a:spcBef>
                <a:spcPct val="20000"/>
              </a:spcBef>
              <a:buFont typeface="Arial" pitchFamily="34" charset="0"/>
              <a:buNone/>
            </a:pPr>
            <a:r>
              <a:rPr lang="en-US" altLang="zh-CN" sz="1600" dirty="0" smtClean="0">
                <a:solidFill>
                  <a:schemeClr val="tx1">
                    <a:lumMod val="85000"/>
                    <a:lumOff val="15000"/>
                  </a:schemeClr>
                </a:solidFill>
                <a:ea typeface="微软雅黑" pitchFamily="34" charset="-122"/>
              </a:rPr>
              <a:t>3</a:t>
            </a:r>
            <a:r>
              <a:rPr lang="zh-CN" altLang="en-US" sz="1600" dirty="0" smtClean="0">
                <a:solidFill>
                  <a:schemeClr val="tx1">
                    <a:lumMod val="85000"/>
                    <a:lumOff val="15000"/>
                  </a:schemeClr>
                </a:solidFill>
                <a:ea typeface="微软雅黑" pitchFamily="34" charset="-122"/>
              </a:rPr>
              <a:t>、点击添加文字标题</a:t>
            </a:r>
            <a:endParaRPr lang="zh-CN" altLang="en-US" sz="1600" dirty="0">
              <a:solidFill>
                <a:schemeClr val="tx1">
                  <a:lumMod val="85000"/>
                  <a:lumOff val="15000"/>
                </a:schemeClr>
              </a:solidFill>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3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19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ChangeArrowheads="1"/>
          </p:cNvSpPr>
          <p:nvPr/>
        </p:nvSpPr>
        <p:spPr bwMode="auto">
          <a:xfrm>
            <a:off x="0" y="1482725"/>
            <a:ext cx="9144000" cy="2654300"/>
          </a:xfrm>
          <a:prstGeom prst="rect">
            <a:avLst/>
          </a:prstGeom>
          <a:blipFill dpi="0" rotWithShape="1">
            <a:blip r:embed="rId3"/>
            <a:srcRect/>
            <a:stretch>
              <a:fillRect b="-68481"/>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itchFamily="34" charset="0"/>
              <a:buNone/>
              <a:defRPr/>
            </a:pPr>
            <a:endParaRPr lang="zh-CN" altLang="en-US">
              <a:latin typeface="Arial" pitchFamily="34" charset="0"/>
              <a:ea typeface="宋体" pitchFamily="2" charset="-122"/>
            </a:endParaRPr>
          </a:p>
        </p:txBody>
      </p:sp>
      <p:sp>
        <p:nvSpPr>
          <p:cNvPr id="19465" name="Rectangle 7"/>
          <p:cNvSpPr>
            <a:spLocks noChangeArrowheads="1"/>
          </p:cNvSpPr>
          <p:nvPr/>
        </p:nvSpPr>
        <p:spPr bwMode="auto">
          <a:xfrm>
            <a:off x="0" y="1485900"/>
            <a:ext cx="9144000" cy="2646363"/>
          </a:xfrm>
          <a:prstGeom prst="rect">
            <a:avLst/>
          </a:prstGeom>
          <a:solidFill>
            <a:srgbClr val="1848C0">
              <a:alpha val="89803"/>
            </a:srgbClr>
          </a:solidFill>
          <a:ln>
            <a:noFill/>
          </a:ln>
          <a:effectLst/>
          <a:extLst/>
        </p:spPr>
        <p:txBody>
          <a:bodyPr wrap="none" anchor="ctr"/>
          <a:lstStyle/>
          <a:p>
            <a:endParaRPr lang="zh-CN" altLang="en-US"/>
          </a:p>
        </p:txBody>
      </p:sp>
      <p:sp>
        <p:nvSpPr>
          <p:cNvPr id="19466" name="Text Box 8"/>
          <p:cNvSpPr txBox="1">
            <a:spLocks noChangeArrowheads="1"/>
          </p:cNvSpPr>
          <p:nvPr/>
        </p:nvSpPr>
        <p:spPr bwMode="auto">
          <a:xfrm>
            <a:off x="971550" y="2211388"/>
            <a:ext cx="28797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20000"/>
              </a:lnSpc>
            </a:pPr>
            <a:r>
              <a:rPr lang="zh-CN" altLang="en-US" sz="1200" dirty="0">
                <a:solidFill>
                  <a:schemeClr val="bg1"/>
                </a:solidFill>
                <a:latin typeface="微软雅黑" pitchFamily="34" charset="-122"/>
                <a:ea typeface="微软雅黑" pitchFamily="34" charset="-122"/>
              </a:rPr>
              <a:t>YOUR TITLE HERE</a:t>
            </a:r>
          </a:p>
          <a:p>
            <a:pPr eaLnBrk="1" hangingPunct="1">
              <a:lnSpc>
                <a:spcPct val="120000"/>
              </a:lnSpc>
            </a:pPr>
            <a:r>
              <a:rPr lang="zh-CN" altLang="en-US" sz="1200" dirty="0">
                <a:solidFill>
                  <a:schemeClr val="bg1"/>
                </a:solidFill>
                <a:latin typeface="微软雅黑" pitchFamily="34" charset="-122"/>
                <a:ea typeface="微软雅黑" pitchFamily="34" charset="-122"/>
              </a:rPr>
              <a:t>WHAT MAKES US</a:t>
            </a:r>
            <a:r>
              <a:rPr lang="zh-CN" altLang="en-US" sz="1400" dirty="0">
                <a:solidFill>
                  <a:schemeClr val="bg1"/>
                </a:solidFill>
                <a:latin typeface="微软雅黑" pitchFamily="34" charset="-122"/>
                <a:ea typeface="微软雅黑" pitchFamily="34" charset="-122"/>
              </a:rPr>
              <a:t> </a:t>
            </a:r>
            <a:r>
              <a:rPr lang="zh-CN" altLang="en-US" sz="1600" b="1" dirty="0">
                <a:solidFill>
                  <a:schemeClr val="bg1"/>
                </a:solidFill>
                <a:latin typeface="微软雅黑" pitchFamily="34" charset="-122"/>
                <a:ea typeface="微软雅黑" pitchFamily="34" charset="-122"/>
              </a:rPr>
              <a:t>DIFFERENT</a:t>
            </a:r>
            <a:r>
              <a:rPr lang="zh-CN" altLang="en-US" sz="1400" dirty="0">
                <a:solidFill>
                  <a:schemeClr val="bg1"/>
                </a:solidFill>
                <a:latin typeface="微软雅黑" pitchFamily="34" charset="-122"/>
                <a:ea typeface="微软雅黑" pitchFamily="34" charset="-122"/>
              </a:rPr>
              <a:t>？</a:t>
            </a:r>
          </a:p>
          <a:p>
            <a:pPr algn="just" eaLnBrk="1" hangingPunct="1">
              <a:lnSpc>
                <a:spcPct val="120000"/>
              </a:lnSpc>
            </a:pPr>
            <a:endParaRPr lang="zh-CN" altLang="en-US" sz="800" dirty="0">
              <a:solidFill>
                <a:schemeClr val="bg1"/>
              </a:solidFill>
              <a:latin typeface="微软雅黑" pitchFamily="34" charset="-122"/>
              <a:ea typeface="微软雅黑" pitchFamily="34" charset="-122"/>
            </a:endParaRPr>
          </a:p>
          <a:p>
            <a:pPr algn="just" eaLnBrk="1" hangingPunct="1">
              <a:lnSpc>
                <a:spcPct val="120000"/>
              </a:lnSpc>
            </a:pPr>
            <a:r>
              <a:rPr lang="en-US" altLang="zh-CN" sz="800" dirty="0">
                <a:solidFill>
                  <a:schemeClr val="bg1"/>
                </a:solidFill>
                <a:latin typeface="微软雅黑" pitchFamily="34" charset="-122"/>
                <a:ea typeface="微软雅黑" pitchFamily="34" charset="-122"/>
              </a:rPr>
              <a:t>We have many PowerPoint </a:t>
            </a:r>
            <a:r>
              <a:rPr lang="zh-CN" altLang="en-US" sz="800" dirty="0">
                <a:solidFill>
                  <a:schemeClr val="bg1"/>
                </a:solidFill>
                <a:latin typeface="微软雅黑" pitchFamily="34" charset="-122"/>
                <a:ea typeface="微软雅黑" pitchFamily="34" charset="-122"/>
              </a:rPr>
              <a:t>templates</a:t>
            </a:r>
            <a:r>
              <a:rPr lang="en-US" altLang="zh-CN" sz="800" dirty="0">
                <a:solidFill>
                  <a:schemeClr val="bg1"/>
                </a:solidFill>
                <a:latin typeface="微软雅黑" pitchFamily="34" charset="-122"/>
                <a:ea typeface="微软雅黑" pitchFamily="34" charset="-122"/>
              </a:rPr>
              <a:t> that has been specifically designed to help anyone that is stepping into the world of PowerPoint for the very first time.</a:t>
            </a:r>
          </a:p>
        </p:txBody>
      </p:sp>
      <p:sp>
        <p:nvSpPr>
          <p:cNvPr id="19467" name="Oval 9"/>
          <p:cNvSpPr>
            <a:spLocks noChangeArrowheads="1"/>
          </p:cNvSpPr>
          <p:nvPr/>
        </p:nvSpPr>
        <p:spPr bwMode="auto">
          <a:xfrm>
            <a:off x="5715000" y="2038350"/>
            <a:ext cx="1616075" cy="1616075"/>
          </a:xfrm>
          <a:prstGeom prst="ellipse">
            <a:avLst/>
          </a:prstGeom>
          <a:solidFill>
            <a:srgbClr val="00B0F0"/>
          </a:solidFill>
          <a:ln>
            <a:noFill/>
          </a:ln>
          <a:effectLst/>
          <a:extLst/>
        </p:spPr>
        <p:txBody>
          <a:bodyPr wrap="none" anchor="ctr"/>
          <a:lstStyle/>
          <a:p>
            <a:endParaRPr lang="zh-CN" altLang="en-US"/>
          </a:p>
        </p:txBody>
      </p:sp>
      <p:grpSp>
        <p:nvGrpSpPr>
          <p:cNvPr id="19468" name="Group 10"/>
          <p:cNvGrpSpPr>
            <a:grpSpLocks/>
          </p:cNvGrpSpPr>
          <p:nvPr/>
        </p:nvGrpSpPr>
        <p:grpSpPr bwMode="auto">
          <a:xfrm>
            <a:off x="6049963" y="2393950"/>
            <a:ext cx="898525" cy="869950"/>
            <a:chOff x="0" y="0"/>
            <a:chExt cx="484" cy="468"/>
          </a:xfrm>
        </p:grpSpPr>
        <p:sp>
          <p:nvSpPr>
            <p:cNvPr id="19471" name="Freeform 11"/>
            <p:cNvSpPr>
              <a:spLocks/>
            </p:cNvSpPr>
            <p:nvPr/>
          </p:nvSpPr>
          <p:spPr bwMode="auto">
            <a:xfrm>
              <a:off x="156" y="71"/>
              <a:ext cx="215" cy="180"/>
            </a:xfrm>
            <a:custGeom>
              <a:avLst/>
              <a:gdLst>
                <a:gd name="T0" fmla="*/ 24 w 91"/>
                <a:gd name="T1" fmla="*/ 78 h 76"/>
                <a:gd name="T2" fmla="*/ 14 w 91"/>
                <a:gd name="T3" fmla="*/ 76 h 76"/>
                <a:gd name="T4" fmla="*/ 0 w 91"/>
                <a:gd name="T5" fmla="*/ 92 h 76"/>
                <a:gd name="T6" fmla="*/ 14 w 91"/>
                <a:gd name="T7" fmla="*/ 109 h 76"/>
                <a:gd name="T8" fmla="*/ 28 w 91"/>
                <a:gd name="T9" fmla="*/ 104 h 76"/>
                <a:gd name="T10" fmla="*/ 104 w 91"/>
                <a:gd name="T11" fmla="*/ 156 h 76"/>
                <a:gd name="T12" fmla="*/ 104 w 91"/>
                <a:gd name="T13" fmla="*/ 163 h 76"/>
                <a:gd name="T14" fmla="*/ 120 w 91"/>
                <a:gd name="T15" fmla="*/ 180 h 76"/>
                <a:gd name="T16" fmla="*/ 139 w 91"/>
                <a:gd name="T17" fmla="*/ 163 h 76"/>
                <a:gd name="T18" fmla="*/ 120 w 91"/>
                <a:gd name="T19" fmla="*/ 147 h 76"/>
                <a:gd name="T20" fmla="*/ 109 w 91"/>
                <a:gd name="T21" fmla="*/ 152 h 76"/>
                <a:gd name="T22" fmla="*/ 31 w 91"/>
                <a:gd name="T23" fmla="*/ 97 h 76"/>
                <a:gd name="T24" fmla="*/ 31 w 91"/>
                <a:gd name="T25" fmla="*/ 92 h 76"/>
                <a:gd name="T26" fmla="*/ 28 w 91"/>
                <a:gd name="T27" fmla="*/ 83 h 76"/>
                <a:gd name="T28" fmla="*/ 71 w 91"/>
                <a:gd name="T29" fmla="*/ 43 h 76"/>
                <a:gd name="T30" fmla="*/ 80 w 91"/>
                <a:gd name="T31" fmla="*/ 45 h 76"/>
                <a:gd name="T32" fmla="*/ 87 w 91"/>
                <a:gd name="T33" fmla="*/ 43 h 76"/>
                <a:gd name="T34" fmla="*/ 120 w 91"/>
                <a:gd name="T35" fmla="*/ 81 h 76"/>
                <a:gd name="T36" fmla="*/ 120 w 91"/>
                <a:gd name="T37" fmla="*/ 88 h 76"/>
                <a:gd name="T38" fmla="*/ 135 w 91"/>
                <a:gd name="T39" fmla="*/ 104 h 76"/>
                <a:gd name="T40" fmla="*/ 151 w 91"/>
                <a:gd name="T41" fmla="*/ 88 h 76"/>
                <a:gd name="T42" fmla="*/ 146 w 91"/>
                <a:gd name="T43" fmla="*/ 78 h 76"/>
                <a:gd name="T44" fmla="*/ 194 w 91"/>
                <a:gd name="T45" fmla="*/ 33 h 76"/>
                <a:gd name="T46" fmla="*/ 198 w 91"/>
                <a:gd name="T47" fmla="*/ 33 h 76"/>
                <a:gd name="T48" fmla="*/ 215 w 91"/>
                <a:gd name="T49" fmla="*/ 17 h 76"/>
                <a:gd name="T50" fmla="*/ 198 w 91"/>
                <a:gd name="T51" fmla="*/ 0 h 76"/>
                <a:gd name="T52" fmla="*/ 182 w 91"/>
                <a:gd name="T53" fmla="*/ 17 h 76"/>
                <a:gd name="T54" fmla="*/ 187 w 91"/>
                <a:gd name="T55" fmla="*/ 28 h 76"/>
                <a:gd name="T56" fmla="*/ 142 w 91"/>
                <a:gd name="T57" fmla="*/ 73 h 76"/>
                <a:gd name="T58" fmla="*/ 135 w 91"/>
                <a:gd name="T59" fmla="*/ 73 h 76"/>
                <a:gd name="T60" fmla="*/ 128 w 91"/>
                <a:gd name="T61" fmla="*/ 76 h 76"/>
                <a:gd name="T62" fmla="*/ 92 w 91"/>
                <a:gd name="T63" fmla="*/ 36 h 76"/>
                <a:gd name="T64" fmla="*/ 95 w 91"/>
                <a:gd name="T65" fmla="*/ 28 h 76"/>
                <a:gd name="T66" fmla="*/ 80 w 91"/>
                <a:gd name="T67" fmla="*/ 12 h 76"/>
                <a:gd name="T68" fmla="*/ 64 w 91"/>
                <a:gd name="T69" fmla="*/ 28 h 76"/>
                <a:gd name="T70" fmla="*/ 66 w 91"/>
                <a:gd name="T71" fmla="*/ 36 h 76"/>
                <a:gd name="T72" fmla="*/ 24 w 91"/>
                <a:gd name="T73" fmla="*/ 78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 h="76">
                  <a:moveTo>
                    <a:pt x="10" y="33"/>
                  </a:moveTo>
                  <a:cubicBezTo>
                    <a:pt x="9" y="33"/>
                    <a:pt x="8" y="32"/>
                    <a:pt x="6" y="32"/>
                  </a:cubicBezTo>
                  <a:cubicBezTo>
                    <a:pt x="3" y="32"/>
                    <a:pt x="0" y="36"/>
                    <a:pt x="0" y="39"/>
                  </a:cubicBezTo>
                  <a:cubicBezTo>
                    <a:pt x="0" y="43"/>
                    <a:pt x="3" y="46"/>
                    <a:pt x="6" y="46"/>
                  </a:cubicBezTo>
                  <a:cubicBezTo>
                    <a:pt x="9" y="46"/>
                    <a:pt x="11" y="45"/>
                    <a:pt x="12" y="44"/>
                  </a:cubicBezTo>
                  <a:cubicBezTo>
                    <a:pt x="44" y="66"/>
                    <a:pt x="44" y="66"/>
                    <a:pt x="44" y="66"/>
                  </a:cubicBezTo>
                  <a:cubicBezTo>
                    <a:pt x="44" y="67"/>
                    <a:pt x="44" y="68"/>
                    <a:pt x="44" y="69"/>
                  </a:cubicBezTo>
                  <a:cubicBezTo>
                    <a:pt x="44" y="73"/>
                    <a:pt x="47" y="76"/>
                    <a:pt x="51" y="76"/>
                  </a:cubicBezTo>
                  <a:cubicBezTo>
                    <a:pt x="55" y="76"/>
                    <a:pt x="59" y="73"/>
                    <a:pt x="59" y="69"/>
                  </a:cubicBezTo>
                  <a:cubicBezTo>
                    <a:pt x="59" y="65"/>
                    <a:pt x="55" y="62"/>
                    <a:pt x="51" y="62"/>
                  </a:cubicBezTo>
                  <a:cubicBezTo>
                    <a:pt x="49" y="62"/>
                    <a:pt x="47" y="63"/>
                    <a:pt x="46" y="64"/>
                  </a:cubicBezTo>
                  <a:cubicBezTo>
                    <a:pt x="13" y="41"/>
                    <a:pt x="13" y="41"/>
                    <a:pt x="13" y="41"/>
                  </a:cubicBezTo>
                  <a:cubicBezTo>
                    <a:pt x="13" y="41"/>
                    <a:pt x="13" y="40"/>
                    <a:pt x="13" y="39"/>
                  </a:cubicBezTo>
                  <a:cubicBezTo>
                    <a:pt x="13" y="38"/>
                    <a:pt x="13" y="36"/>
                    <a:pt x="12" y="35"/>
                  </a:cubicBezTo>
                  <a:cubicBezTo>
                    <a:pt x="30" y="18"/>
                    <a:pt x="30" y="18"/>
                    <a:pt x="30" y="18"/>
                  </a:cubicBezTo>
                  <a:cubicBezTo>
                    <a:pt x="31" y="18"/>
                    <a:pt x="32" y="19"/>
                    <a:pt x="34" y="19"/>
                  </a:cubicBezTo>
                  <a:cubicBezTo>
                    <a:pt x="35" y="19"/>
                    <a:pt x="36" y="18"/>
                    <a:pt x="37" y="18"/>
                  </a:cubicBezTo>
                  <a:cubicBezTo>
                    <a:pt x="51" y="34"/>
                    <a:pt x="51" y="34"/>
                    <a:pt x="51" y="34"/>
                  </a:cubicBezTo>
                  <a:cubicBezTo>
                    <a:pt x="51" y="35"/>
                    <a:pt x="51" y="36"/>
                    <a:pt x="51" y="37"/>
                  </a:cubicBezTo>
                  <a:cubicBezTo>
                    <a:pt x="51" y="41"/>
                    <a:pt x="54" y="44"/>
                    <a:pt x="57" y="44"/>
                  </a:cubicBezTo>
                  <a:cubicBezTo>
                    <a:pt x="61" y="44"/>
                    <a:pt x="64" y="41"/>
                    <a:pt x="64" y="37"/>
                  </a:cubicBezTo>
                  <a:cubicBezTo>
                    <a:pt x="64" y="36"/>
                    <a:pt x="64" y="34"/>
                    <a:pt x="62" y="33"/>
                  </a:cubicBezTo>
                  <a:cubicBezTo>
                    <a:pt x="82" y="14"/>
                    <a:pt x="82" y="14"/>
                    <a:pt x="82" y="14"/>
                  </a:cubicBezTo>
                  <a:cubicBezTo>
                    <a:pt x="82" y="14"/>
                    <a:pt x="83" y="14"/>
                    <a:pt x="84" y="14"/>
                  </a:cubicBezTo>
                  <a:cubicBezTo>
                    <a:pt x="88" y="14"/>
                    <a:pt x="91" y="11"/>
                    <a:pt x="91" y="7"/>
                  </a:cubicBezTo>
                  <a:cubicBezTo>
                    <a:pt x="91" y="3"/>
                    <a:pt x="88" y="0"/>
                    <a:pt x="84" y="0"/>
                  </a:cubicBezTo>
                  <a:cubicBezTo>
                    <a:pt x="80" y="0"/>
                    <a:pt x="77" y="3"/>
                    <a:pt x="77" y="7"/>
                  </a:cubicBezTo>
                  <a:cubicBezTo>
                    <a:pt x="77" y="9"/>
                    <a:pt x="78" y="11"/>
                    <a:pt x="79" y="12"/>
                  </a:cubicBezTo>
                  <a:cubicBezTo>
                    <a:pt x="60" y="31"/>
                    <a:pt x="60" y="31"/>
                    <a:pt x="60" y="31"/>
                  </a:cubicBezTo>
                  <a:cubicBezTo>
                    <a:pt x="59" y="31"/>
                    <a:pt x="58" y="31"/>
                    <a:pt x="57" y="31"/>
                  </a:cubicBezTo>
                  <a:cubicBezTo>
                    <a:pt x="56" y="31"/>
                    <a:pt x="55" y="31"/>
                    <a:pt x="54" y="32"/>
                  </a:cubicBezTo>
                  <a:cubicBezTo>
                    <a:pt x="39" y="15"/>
                    <a:pt x="39" y="15"/>
                    <a:pt x="39" y="15"/>
                  </a:cubicBezTo>
                  <a:cubicBezTo>
                    <a:pt x="40" y="14"/>
                    <a:pt x="40" y="13"/>
                    <a:pt x="40" y="12"/>
                  </a:cubicBezTo>
                  <a:cubicBezTo>
                    <a:pt x="40" y="8"/>
                    <a:pt x="37" y="5"/>
                    <a:pt x="34" y="5"/>
                  </a:cubicBezTo>
                  <a:cubicBezTo>
                    <a:pt x="30" y="5"/>
                    <a:pt x="27" y="8"/>
                    <a:pt x="27" y="12"/>
                  </a:cubicBezTo>
                  <a:cubicBezTo>
                    <a:pt x="27" y="13"/>
                    <a:pt x="27" y="14"/>
                    <a:pt x="28" y="15"/>
                  </a:cubicBezTo>
                  <a:lnTo>
                    <a:pt x="1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2" name="Freeform 12"/>
            <p:cNvSpPr>
              <a:spLocks/>
            </p:cNvSpPr>
            <p:nvPr/>
          </p:nvSpPr>
          <p:spPr bwMode="auto">
            <a:xfrm>
              <a:off x="0" y="189"/>
              <a:ext cx="217" cy="161"/>
            </a:xfrm>
            <a:custGeom>
              <a:avLst/>
              <a:gdLst>
                <a:gd name="T0" fmla="*/ 167 w 92"/>
                <a:gd name="T1" fmla="*/ 0 h 68"/>
                <a:gd name="T2" fmla="*/ 120 w 92"/>
                <a:gd name="T3" fmla="*/ 78 h 68"/>
                <a:gd name="T4" fmla="*/ 116 w 92"/>
                <a:gd name="T5" fmla="*/ 43 h 68"/>
                <a:gd name="T6" fmla="*/ 123 w 92"/>
                <a:gd name="T7" fmla="*/ 31 h 68"/>
                <a:gd name="T8" fmla="*/ 109 w 92"/>
                <a:gd name="T9" fmla="*/ 17 h 68"/>
                <a:gd name="T10" fmla="*/ 94 w 92"/>
                <a:gd name="T11" fmla="*/ 31 h 68"/>
                <a:gd name="T12" fmla="*/ 101 w 92"/>
                <a:gd name="T13" fmla="*/ 43 h 68"/>
                <a:gd name="T14" fmla="*/ 97 w 92"/>
                <a:gd name="T15" fmla="*/ 78 h 68"/>
                <a:gd name="T16" fmla="*/ 50 w 92"/>
                <a:gd name="T17" fmla="*/ 0 h 68"/>
                <a:gd name="T18" fmla="*/ 2 w 92"/>
                <a:gd name="T19" fmla="*/ 50 h 68"/>
                <a:gd name="T20" fmla="*/ 0 w 92"/>
                <a:gd name="T21" fmla="*/ 149 h 68"/>
                <a:gd name="T22" fmla="*/ 109 w 92"/>
                <a:gd name="T23" fmla="*/ 161 h 68"/>
                <a:gd name="T24" fmla="*/ 217 w 92"/>
                <a:gd name="T25" fmla="*/ 149 h 68"/>
                <a:gd name="T26" fmla="*/ 217 w 92"/>
                <a:gd name="T27" fmla="*/ 50 h 68"/>
                <a:gd name="T28" fmla="*/ 167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68">
                  <a:moveTo>
                    <a:pt x="71" y="0"/>
                  </a:moveTo>
                  <a:cubicBezTo>
                    <a:pt x="51" y="33"/>
                    <a:pt x="51" y="33"/>
                    <a:pt x="51" y="33"/>
                  </a:cubicBezTo>
                  <a:cubicBezTo>
                    <a:pt x="49" y="18"/>
                    <a:pt x="49" y="18"/>
                    <a:pt x="49" y="18"/>
                  </a:cubicBezTo>
                  <a:cubicBezTo>
                    <a:pt x="51" y="17"/>
                    <a:pt x="52" y="15"/>
                    <a:pt x="52" y="13"/>
                  </a:cubicBezTo>
                  <a:cubicBezTo>
                    <a:pt x="52" y="10"/>
                    <a:pt x="49" y="7"/>
                    <a:pt x="46" y="7"/>
                  </a:cubicBezTo>
                  <a:cubicBezTo>
                    <a:pt x="43" y="7"/>
                    <a:pt x="40" y="10"/>
                    <a:pt x="40" y="13"/>
                  </a:cubicBezTo>
                  <a:cubicBezTo>
                    <a:pt x="40" y="15"/>
                    <a:pt x="41" y="17"/>
                    <a:pt x="43" y="18"/>
                  </a:cubicBezTo>
                  <a:cubicBezTo>
                    <a:pt x="41" y="33"/>
                    <a:pt x="41" y="33"/>
                    <a:pt x="41" y="33"/>
                  </a:cubicBezTo>
                  <a:cubicBezTo>
                    <a:pt x="21" y="0"/>
                    <a:pt x="21" y="0"/>
                    <a:pt x="21" y="0"/>
                  </a:cubicBezTo>
                  <a:cubicBezTo>
                    <a:pt x="10" y="4"/>
                    <a:pt x="2" y="12"/>
                    <a:pt x="1" y="21"/>
                  </a:cubicBezTo>
                  <a:cubicBezTo>
                    <a:pt x="0" y="63"/>
                    <a:pt x="0" y="63"/>
                    <a:pt x="0" y="63"/>
                  </a:cubicBezTo>
                  <a:cubicBezTo>
                    <a:pt x="0" y="63"/>
                    <a:pt x="24" y="68"/>
                    <a:pt x="46" y="68"/>
                  </a:cubicBezTo>
                  <a:cubicBezTo>
                    <a:pt x="68" y="68"/>
                    <a:pt x="92" y="63"/>
                    <a:pt x="92" y="63"/>
                  </a:cubicBezTo>
                  <a:cubicBezTo>
                    <a:pt x="92" y="21"/>
                    <a:pt x="92" y="21"/>
                    <a:pt x="92" y="21"/>
                  </a:cubicBezTo>
                  <a:cubicBezTo>
                    <a:pt x="90" y="12"/>
                    <a:pt x="82" y="4"/>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3" name="Freeform 13"/>
            <p:cNvSpPr>
              <a:spLocks/>
            </p:cNvSpPr>
            <p:nvPr/>
          </p:nvSpPr>
          <p:spPr bwMode="auto">
            <a:xfrm>
              <a:off x="31" y="29"/>
              <a:ext cx="156" cy="163"/>
            </a:xfrm>
            <a:custGeom>
              <a:avLst/>
              <a:gdLst>
                <a:gd name="T0" fmla="*/ 21 w 66"/>
                <a:gd name="T1" fmla="*/ 102 h 69"/>
                <a:gd name="T2" fmla="*/ 21 w 66"/>
                <a:gd name="T3" fmla="*/ 102 h 69"/>
                <a:gd name="T4" fmla="*/ 78 w 66"/>
                <a:gd name="T5" fmla="*/ 163 h 69"/>
                <a:gd name="T6" fmla="*/ 135 w 66"/>
                <a:gd name="T7" fmla="*/ 102 h 69"/>
                <a:gd name="T8" fmla="*/ 135 w 66"/>
                <a:gd name="T9" fmla="*/ 102 h 69"/>
                <a:gd name="T10" fmla="*/ 154 w 66"/>
                <a:gd name="T11" fmla="*/ 85 h 69"/>
                <a:gd name="T12" fmla="*/ 144 w 66"/>
                <a:gd name="T13" fmla="*/ 61 h 69"/>
                <a:gd name="T14" fmla="*/ 142 w 66"/>
                <a:gd name="T15" fmla="*/ 61 h 69"/>
                <a:gd name="T16" fmla="*/ 142 w 66"/>
                <a:gd name="T17" fmla="*/ 59 h 69"/>
                <a:gd name="T18" fmla="*/ 78 w 66"/>
                <a:gd name="T19" fmla="*/ 0 h 69"/>
                <a:gd name="T20" fmla="*/ 17 w 66"/>
                <a:gd name="T21" fmla="*/ 59 h 69"/>
                <a:gd name="T22" fmla="*/ 17 w 66"/>
                <a:gd name="T23" fmla="*/ 61 h 69"/>
                <a:gd name="T24" fmla="*/ 12 w 66"/>
                <a:gd name="T25" fmla="*/ 61 h 69"/>
                <a:gd name="T26" fmla="*/ 2 w 66"/>
                <a:gd name="T27" fmla="*/ 85 h 69"/>
                <a:gd name="T28" fmla="*/ 21 w 66"/>
                <a:gd name="T29" fmla="*/ 10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 h="69">
                  <a:moveTo>
                    <a:pt x="9" y="43"/>
                  </a:moveTo>
                  <a:cubicBezTo>
                    <a:pt x="9" y="43"/>
                    <a:pt x="9" y="43"/>
                    <a:pt x="9" y="43"/>
                  </a:cubicBezTo>
                  <a:cubicBezTo>
                    <a:pt x="12" y="57"/>
                    <a:pt x="22" y="69"/>
                    <a:pt x="33" y="69"/>
                  </a:cubicBezTo>
                  <a:cubicBezTo>
                    <a:pt x="45" y="69"/>
                    <a:pt x="54" y="57"/>
                    <a:pt x="57" y="43"/>
                  </a:cubicBezTo>
                  <a:cubicBezTo>
                    <a:pt x="57" y="43"/>
                    <a:pt x="57" y="43"/>
                    <a:pt x="57" y="43"/>
                  </a:cubicBezTo>
                  <a:cubicBezTo>
                    <a:pt x="61" y="44"/>
                    <a:pt x="64" y="40"/>
                    <a:pt x="65" y="36"/>
                  </a:cubicBezTo>
                  <a:cubicBezTo>
                    <a:pt x="66" y="31"/>
                    <a:pt x="65" y="26"/>
                    <a:pt x="61" y="26"/>
                  </a:cubicBezTo>
                  <a:cubicBezTo>
                    <a:pt x="61" y="26"/>
                    <a:pt x="60" y="26"/>
                    <a:pt x="60" y="26"/>
                  </a:cubicBezTo>
                  <a:cubicBezTo>
                    <a:pt x="60" y="25"/>
                    <a:pt x="60" y="25"/>
                    <a:pt x="60" y="25"/>
                  </a:cubicBezTo>
                  <a:cubicBezTo>
                    <a:pt x="60" y="11"/>
                    <a:pt x="48" y="0"/>
                    <a:pt x="33" y="0"/>
                  </a:cubicBezTo>
                  <a:cubicBezTo>
                    <a:pt x="19" y="0"/>
                    <a:pt x="7" y="11"/>
                    <a:pt x="7" y="25"/>
                  </a:cubicBezTo>
                  <a:cubicBezTo>
                    <a:pt x="7" y="25"/>
                    <a:pt x="7" y="25"/>
                    <a:pt x="7" y="26"/>
                  </a:cubicBezTo>
                  <a:cubicBezTo>
                    <a:pt x="6" y="26"/>
                    <a:pt x="6" y="26"/>
                    <a:pt x="5" y="26"/>
                  </a:cubicBezTo>
                  <a:cubicBezTo>
                    <a:pt x="2" y="26"/>
                    <a:pt x="0" y="31"/>
                    <a:pt x="1" y="36"/>
                  </a:cubicBezTo>
                  <a:cubicBezTo>
                    <a:pt x="2" y="40"/>
                    <a:pt x="5" y="44"/>
                    <a:pt x="9"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4" name="Freeform 14"/>
            <p:cNvSpPr>
              <a:spLocks/>
            </p:cNvSpPr>
            <p:nvPr/>
          </p:nvSpPr>
          <p:spPr bwMode="auto">
            <a:xfrm>
              <a:off x="340" y="109"/>
              <a:ext cx="144" cy="106"/>
            </a:xfrm>
            <a:custGeom>
              <a:avLst/>
              <a:gdLst>
                <a:gd name="T0" fmla="*/ 142 w 61"/>
                <a:gd name="T1" fmla="*/ 35 h 45"/>
                <a:gd name="T2" fmla="*/ 111 w 61"/>
                <a:gd name="T3" fmla="*/ 0 h 45"/>
                <a:gd name="T4" fmla="*/ 80 w 61"/>
                <a:gd name="T5" fmla="*/ 52 h 45"/>
                <a:gd name="T6" fmla="*/ 76 w 61"/>
                <a:gd name="T7" fmla="*/ 28 h 45"/>
                <a:gd name="T8" fmla="*/ 80 w 61"/>
                <a:gd name="T9" fmla="*/ 21 h 45"/>
                <a:gd name="T10" fmla="*/ 71 w 61"/>
                <a:gd name="T11" fmla="*/ 12 h 45"/>
                <a:gd name="T12" fmla="*/ 64 w 61"/>
                <a:gd name="T13" fmla="*/ 21 h 45"/>
                <a:gd name="T14" fmla="*/ 66 w 61"/>
                <a:gd name="T15" fmla="*/ 28 h 45"/>
                <a:gd name="T16" fmla="*/ 64 w 61"/>
                <a:gd name="T17" fmla="*/ 52 h 45"/>
                <a:gd name="T18" fmla="*/ 33 w 61"/>
                <a:gd name="T19" fmla="*/ 0 h 45"/>
                <a:gd name="T20" fmla="*/ 0 w 61"/>
                <a:gd name="T21" fmla="*/ 35 h 45"/>
                <a:gd name="T22" fmla="*/ 0 w 61"/>
                <a:gd name="T23" fmla="*/ 99 h 45"/>
                <a:gd name="T24" fmla="*/ 71 w 61"/>
                <a:gd name="T25" fmla="*/ 106 h 45"/>
                <a:gd name="T26" fmla="*/ 144 w 61"/>
                <a:gd name="T27" fmla="*/ 99 h 45"/>
                <a:gd name="T28" fmla="*/ 142 w 61"/>
                <a:gd name="T29" fmla="*/ 3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 h="45">
                  <a:moveTo>
                    <a:pt x="60" y="15"/>
                  </a:moveTo>
                  <a:cubicBezTo>
                    <a:pt x="59" y="9"/>
                    <a:pt x="54" y="3"/>
                    <a:pt x="47" y="0"/>
                  </a:cubicBezTo>
                  <a:cubicBezTo>
                    <a:pt x="34" y="22"/>
                    <a:pt x="34" y="22"/>
                    <a:pt x="34" y="22"/>
                  </a:cubicBezTo>
                  <a:cubicBezTo>
                    <a:pt x="32" y="12"/>
                    <a:pt x="32" y="12"/>
                    <a:pt x="32" y="12"/>
                  </a:cubicBezTo>
                  <a:cubicBezTo>
                    <a:pt x="33" y="12"/>
                    <a:pt x="34" y="10"/>
                    <a:pt x="34" y="9"/>
                  </a:cubicBezTo>
                  <a:cubicBezTo>
                    <a:pt x="34" y="7"/>
                    <a:pt x="32" y="5"/>
                    <a:pt x="30" y="5"/>
                  </a:cubicBezTo>
                  <a:cubicBezTo>
                    <a:pt x="28" y="5"/>
                    <a:pt x="27" y="7"/>
                    <a:pt x="27" y="9"/>
                  </a:cubicBezTo>
                  <a:cubicBezTo>
                    <a:pt x="27" y="10"/>
                    <a:pt x="27" y="12"/>
                    <a:pt x="28" y="12"/>
                  </a:cubicBezTo>
                  <a:cubicBezTo>
                    <a:pt x="27" y="22"/>
                    <a:pt x="27" y="22"/>
                    <a:pt x="27" y="22"/>
                  </a:cubicBezTo>
                  <a:cubicBezTo>
                    <a:pt x="14" y="0"/>
                    <a:pt x="14" y="0"/>
                    <a:pt x="14" y="0"/>
                  </a:cubicBezTo>
                  <a:cubicBezTo>
                    <a:pt x="7" y="3"/>
                    <a:pt x="2" y="9"/>
                    <a:pt x="0" y="15"/>
                  </a:cubicBezTo>
                  <a:cubicBezTo>
                    <a:pt x="0" y="42"/>
                    <a:pt x="0" y="42"/>
                    <a:pt x="0" y="42"/>
                  </a:cubicBezTo>
                  <a:cubicBezTo>
                    <a:pt x="0" y="42"/>
                    <a:pt x="16" y="45"/>
                    <a:pt x="30" y="45"/>
                  </a:cubicBezTo>
                  <a:cubicBezTo>
                    <a:pt x="45" y="45"/>
                    <a:pt x="61" y="42"/>
                    <a:pt x="61" y="42"/>
                  </a:cubicBezTo>
                  <a:lnTo>
                    <a:pt x="6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5" name="Freeform 15"/>
            <p:cNvSpPr>
              <a:spLocks/>
            </p:cNvSpPr>
            <p:nvPr/>
          </p:nvSpPr>
          <p:spPr bwMode="auto">
            <a:xfrm>
              <a:off x="359" y="0"/>
              <a:ext cx="104" cy="107"/>
            </a:xfrm>
            <a:custGeom>
              <a:avLst/>
              <a:gdLst>
                <a:gd name="T0" fmla="*/ 14 w 44"/>
                <a:gd name="T1" fmla="*/ 69 h 45"/>
                <a:gd name="T2" fmla="*/ 17 w 44"/>
                <a:gd name="T3" fmla="*/ 69 h 45"/>
                <a:gd name="T4" fmla="*/ 52 w 44"/>
                <a:gd name="T5" fmla="*/ 107 h 45"/>
                <a:gd name="T6" fmla="*/ 90 w 44"/>
                <a:gd name="T7" fmla="*/ 69 h 45"/>
                <a:gd name="T8" fmla="*/ 90 w 44"/>
                <a:gd name="T9" fmla="*/ 69 h 45"/>
                <a:gd name="T10" fmla="*/ 104 w 44"/>
                <a:gd name="T11" fmla="*/ 57 h 45"/>
                <a:gd name="T12" fmla="*/ 97 w 44"/>
                <a:gd name="T13" fmla="*/ 40 h 45"/>
                <a:gd name="T14" fmla="*/ 95 w 44"/>
                <a:gd name="T15" fmla="*/ 40 h 45"/>
                <a:gd name="T16" fmla="*/ 95 w 44"/>
                <a:gd name="T17" fmla="*/ 40 h 45"/>
                <a:gd name="T18" fmla="*/ 52 w 44"/>
                <a:gd name="T19" fmla="*/ 0 h 45"/>
                <a:gd name="T20" fmla="*/ 12 w 44"/>
                <a:gd name="T21" fmla="*/ 40 h 45"/>
                <a:gd name="T22" fmla="*/ 12 w 44"/>
                <a:gd name="T23" fmla="*/ 40 h 45"/>
                <a:gd name="T24" fmla="*/ 9 w 44"/>
                <a:gd name="T25" fmla="*/ 40 h 45"/>
                <a:gd name="T26" fmla="*/ 2 w 44"/>
                <a:gd name="T27" fmla="*/ 57 h 45"/>
                <a:gd name="T28" fmla="*/ 14 w 44"/>
                <a:gd name="T29" fmla="*/ 69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 h="45">
                  <a:moveTo>
                    <a:pt x="6" y="29"/>
                  </a:moveTo>
                  <a:cubicBezTo>
                    <a:pt x="6" y="29"/>
                    <a:pt x="7" y="29"/>
                    <a:pt x="7" y="29"/>
                  </a:cubicBezTo>
                  <a:cubicBezTo>
                    <a:pt x="9" y="38"/>
                    <a:pt x="15" y="45"/>
                    <a:pt x="22" y="45"/>
                  </a:cubicBezTo>
                  <a:cubicBezTo>
                    <a:pt x="30" y="45"/>
                    <a:pt x="36" y="38"/>
                    <a:pt x="38" y="29"/>
                  </a:cubicBezTo>
                  <a:cubicBezTo>
                    <a:pt x="38" y="29"/>
                    <a:pt x="38" y="29"/>
                    <a:pt x="38" y="29"/>
                  </a:cubicBezTo>
                  <a:cubicBezTo>
                    <a:pt x="41" y="29"/>
                    <a:pt x="43" y="27"/>
                    <a:pt x="44" y="24"/>
                  </a:cubicBezTo>
                  <a:cubicBezTo>
                    <a:pt x="44" y="21"/>
                    <a:pt x="43" y="18"/>
                    <a:pt x="41" y="17"/>
                  </a:cubicBezTo>
                  <a:cubicBezTo>
                    <a:pt x="41" y="17"/>
                    <a:pt x="40" y="17"/>
                    <a:pt x="40" y="17"/>
                  </a:cubicBezTo>
                  <a:cubicBezTo>
                    <a:pt x="40" y="17"/>
                    <a:pt x="40" y="17"/>
                    <a:pt x="40" y="17"/>
                  </a:cubicBezTo>
                  <a:cubicBezTo>
                    <a:pt x="40" y="7"/>
                    <a:pt x="32" y="0"/>
                    <a:pt x="22" y="0"/>
                  </a:cubicBezTo>
                  <a:cubicBezTo>
                    <a:pt x="13" y="0"/>
                    <a:pt x="5" y="7"/>
                    <a:pt x="5" y="17"/>
                  </a:cubicBezTo>
                  <a:cubicBezTo>
                    <a:pt x="5" y="17"/>
                    <a:pt x="5" y="17"/>
                    <a:pt x="5" y="17"/>
                  </a:cubicBezTo>
                  <a:cubicBezTo>
                    <a:pt x="5" y="17"/>
                    <a:pt x="4" y="17"/>
                    <a:pt x="4" y="17"/>
                  </a:cubicBezTo>
                  <a:cubicBezTo>
                    <a:pt x="2" y="18"/>
                    <a:pt x="0" y="21"/>
                    <a:pt x="1" y="24"/>
                  </a:cubicBezTo>
                  <a:cubicBezTo>
                    <a:pt x="2" y="27"/>
                    <a:pt x="4" y="29"/>
                    <a:pt x="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6" name="Freeform 16"/>
            <p:cNvSpPr>
              <a:spLocks/>
            </p:cNvSpPr>
            <p:nvPr/>
          </p:nvSpPr>
          <p:spPr bwMode="auto">
            <a:xfrm>
              <a:off x="243" y="355"/>
              <a:ext cx="154" cy="113"/>
            </a:xfrm>
            <a:custGeom>
              <a:avLst/>
              <a:gdLst>
                <a:gd name="T0" fmla="*/ 118 w 65"/>
                <a:gd name="T1" fmla="*/ 0 h 48"/>
                <a:gd name="T2" fmla="*/ 85 w 65"/>
                <a:gd name="T3" fmla="*/ 54 h 48"/>
                <a:gd name="T4" fmla="*/ 83 w 65"/>
                <a:gd name="T5" fmla="*/ 31 h 48"/>
                <a:gd name="T6" fmla="*/ 85 w 65"/>
                <a:gd name="T7" fmla="*/ 21 h 48"/>
                <a:gd name="T8" fmla="*/ 76 w 65"/>
                <a:gd name="T9" fmla="*/ 14 h 48"/>
                <a:gd name="T10" fmla="*/ 66 w 65"/>
                <a:gd name="T11" fmla="*/ 21 h 48"/>
                <a:gd name="T12" fmla="*/ 71 w 65"/>
                <a:gd name="T13" fmla="*/ 31 h 48"/>
                <a:gd name="T14" fmla="*/ 69 w 65"/>
                <a:gd name="T15" fmla="*/ 54 h 48"/>
                <a:gd name="T16" fmla="*/ 36 w 65"/>
                <a:gd name="T17" fmla="*/ 0 h 48"/>
                <a:gd name="T18" fmla="*/ 2 w 65"/>
                <a:gd name="T19" fmla="*/ 35 h 48"/>
                <a:gd name="T20" fmla="*/ 0 w 65"/>
                <a:gd name="T21" fmla="*/ 104 h 48"/>
                <a:gd name="T22" fmla="*/ 76 w 65"/>
                <a:gd name="T23" fmla="*/ 113 h 48"/>
                <a:gd name="T24" fmla="*/ 154 w 65"/>
                <a:gd name="T25" fmla="*/ 104 h 48"/>
                <a:gd name="T26" fmla="*/ 152 w 65"/>
                <a:gd name="T27" fmla="*/ 35 h 48"/>
                <a:gd name="T28" fmla="*/ 118 w 65"/>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48">
                  <a:moveTo>
                    <a:pt x="50" y="0"/>
                  </a:moveTo>
                  <a:cubicBezTo>
                    <a:pt x="36" y="23"/>
                    <a:pt x="36" y="23"/>
                    <a:pt x="36" y="23"/>
                  </a:cubicBezTo>
                  <a:cubicBezTo>
                    <a:pt x="35" y="13"/>
                    <a:pt x="35" y="13"/>
                    <a:pt x="35" y="13"/>
                  </a:cubicBezTo>
                  <a:cubicBezTo>
                    <a:pt x="36" y="12"/>
                    <a:pt x="36" y="11"/>
                    <a:pt x="36" y="9"/>
                  </a:cubicBezTo>
                  <a:cubicBezTo>
                    <a:pt x="36" y="7"/>
                    <a:pt x="35" y="6"/>
                    <a:pt x="32" y="6"/>
                  </a:cubicBezTo>
                  <a:cubicBezTo>
                    <a:pt x="30" y="6"/>
                    <a:pt x="28" y="7"/>
                    <a:pt x="28" y="9"/>
                  </a:cubicBezTo>
                  <a:cubicBezTo>
                    <a:pt x="28" y="11"/>
                    <a:pt x="29" y="12"/>
                    <a:pt x="30" y="13"/>
                  </a:cubicBezTo>
                  <a:cubicBezTo>
                    <a:pt x="29" y="23"/>
                    <a:pt x="29" y="23"/>
                    <a:pt x="29" y="23"/>
                  </a:cubicBezTo>
                  <a:cubicBezTo>
                    <a:pt x="15" y="0"/>
                    <a:pt x="15" y="0"/>
                    <a:pt x="15" y="0"/>
                  </a:cubicBezTo>
                  <a:cubicBezTo>
                    <a:pt x="7" y="3"/>
                    <a:pt x="2" y="9"/>
                    <a:pt x="1" y="15"/>
                  </a:cubicBezTo>
                  <a:cubicBezTo>
                    <a:pt x="0" y="44"/>
                    <a:pt x="0" y="44"/>
                    <a:pt x="0" y="44"/>
                  </a:cubicBezTo>
                  <a:cubicBezTo>
                    <a:pt x="0" y="44"/>
                    <a:pt x="17" y="48"/>
                    <a:pt x="32" y="48"/>
                  </a:cubicBezTo>
                  <a:cubicBezTo>
                    <a:pt x="48" y="48"/>
                    <a:pt x="65" y="44"/>
                    <a:pt x="65" y="44"/>
                  </a:cubicBezTo>
                  <a:cubicBezTo>
                    <a:pt x="64" y="15"/>
                    <a:pt x="64" y="15"/>
                    <a:pt x="64" y="15"/>
                  </a:cubicBezTo>
                  <a:cubicBezTo>
                    <a:pt x="63" y="9"/>
                    <a:pt x="58" y="3"/>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7" name="Freeform 17"/>
            <p:cNvSpPr>
              <a:spLocks/>
            </p:cNvSpPr>
            <p:nvPr/>
          </p:nvSpPr>
          <p:spPr bwMode="auto">
            <a:xfrm>
              <a:off x="264" y="239"/>
              <a:ext cx="112" cy="114"/>
            </a:xfrm>
            <a:custGeom>
              <a:avLst/>
              <a:gdLst>
                <a:gd name="T0" fmla="*/ 57 w 47"/>
                <a:gd name="T1" fmla="*/ 0 h 48"/>
                <a:gd name="T2" fmla="*/ 12 w 47"/>
                <a:gd name="T3" fmla="*/ 43 h 48"/>
                <a:gd name="T4" fmla="*/ 12 w 47"/>
                <a:gd name="T5" fmla="*/ 43 h 48"/>
                <a:gd name="T6" fmla="*/ 10 w 47"/>
                <a:gd name="T7" fmla="*/ 43 h 48"/>
                <a:gd name="T8" fmla="*/ 2 w 47"/>
                <a:gd name="T9" fmla="*/ 59 h 48"/>
                <a:gd name="T10" fmla="*/ 14 w 47"/>
                <a:gd name="T11" fmla="*/ 71 h 48"/>
                <a:gd name="T12" fmla="*/ 17 w 47"/>
                <a:gd name="T13" fmla="*/ 71 h 48"/>
                <a:gd name="T14" fmla="*/ 57 w 47"/>
                <a:gd name="T15" fmla="*/ 114 h 48"/>
                <a:gd name="T16" fmla="*/ 95 w 47"/>
                <a:gd name="T17" fmla="*/ 71 h 48"/>
                <a:gd name="T18" fmla="*/ 95 w 47"/>
                <a:gd name="T19" fmla="*/ 71 h 48"/>
                <a:gd name="T20" fmla="*/ 110 w 47"/>
                <a:gd name="T21" fmla="*/ 59 h 48"/>
                <a:gd name="T22" fmla="*/ 102 w 47"/>
                <a:gd name="T23" fmla="*/ 43 h 48"/>
                <a:gd name="T24" fmla="*/ 100 w 47"/>
                <a:gd name="T25" fmla="*/ 43 h 48"/>
                <a:gd name="T26" fmla="*/ 100 w 47"/>
                <a:gd name="T27" fmla="*/ 43 h 48"/>
                <a:gd name="T28" fmla="*/ 57 w 47"/>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0"/>
                  </a:moveTo>
                  <a:cubicBezTo>
                    <a:pt x="13" y="0"/>
                    <a:pt x="5" y="8"/>
                    <a:pt x="5" y="18"/>
                  </a:cubicBezTo>
                  <a:cubicBezTo>
                    <a:pt x="5" y="18"/>
                    <a:pt x="5" y="18"/>
                    <a:pt x="5" y="18"/>
                  </a:cubicBezTo>
                  <a:cubicBezTo>
                    <a:pt x="5" y="18"/>
                    <a:pt x="4" y="18"/>
                    <a:pt x="4" y="18"/>
                  </a:cubicBezTo>
                  <a:cubicBezTo>
                    <a:pt x="1" y="19"/>
                    <a:pt x="0" y="22"/>
                    <a:pt x="1" y="25"/>
                  </a:cubicBezTo>
                  <a:cubicBezTo>
                    <a:pt x="2" y="29"/>
                    <a:pt x="4" y="31"/>
                    <a:pt x="6" y="30"/>
                  </a:cubicBezTo>
                  <a:cubicBezTo>
                    <a:pt x="7" y="30"/>
                    <a:pt x="7" y="30"/>
                    <a:pt x="7" y="30"/>
                  </a:cubicBezTo>
                  <a:cubicBezTo>
                    <a:pt x="9" y="40"/>
                    <a:pt x="16" y="48"/>
                    <a:pt x="24" y="48"/>
                  </a:cubicBezTo>
                  <a:cubicBezTo>
                    <a:pt x="31" y="48"/>
                    <a:pt x="38" y="40"/>
                    <a:pt x="40" y="30"/>
                  </a:cubicBezTo>
                  <a:cubicBezTo>
                    <a:pt x="40" y="30"/>
                    <a:pt x="40" y="30"/>
                    <a:pt x="40" y="30"/>
                  </a:cubicBezTo>
                  <a:cubicBezTo>
                    <a:pt x="43" y="31"/>
                    <a:pt x="45" y="29"/>
                    <a:pt x="46" y="25"/>
                  </a:cubicBezTo>
                  <a:cubicBezTo>
                    <a:pt x="47" y="22"/>
                    <a:pt x="45" y="19"/>
                    <a:pt x="43" y="18"/>
                  </a:cubicBezTo>
                  <a:cubicBezTo>
                    <a:pt x="43" y="18"/>
                    <a:pt x="42" y="18"/>
                    <a:pt x="42" y="18"/>
                  </a:cubicBezTo>
                  <a:cubicBezTo>
                    <a:pt x="42" y="18"/>
                    <a:pt x="42" y="18"/>
                    <a:pt x="42" y="18"/>
                  </a:cubicBezTo>
                  <a:cubicBezTo>
                    <a:pt x="42" y="8"/>
                    <a:pt x="34"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9469" name="Freeform 18"/>
          <p:cNvSpPr>
            <a:spLocks/>
          </p:cNvSpPr>
          <p:nvPr/>
        </p:nvSpPr>
        <p:spPr bwMode="auto">
          <a:xfrm>
            <a:off x="7019925" y="2019300"/>
            <a:ext cx="719138" cy="608013"/>
          </a:xfrm>
          <a:custGeom>
            <a:avLst/>
            <a:gdLst>
              <a:gd name="T0" fmla="*/ 685690 w 258"/>
              <a:gd name="T1" fmla="*/ 0 h 218"/>
              <a:gd name="T2" fmla="*/ 33448 w 258"/>
              <a:gd name="T3" fmla="*/ 0 h 218"/>
              <a:gd name="T4" fmla="*/ 0 w 258"/>
              <a:gd name="T5" fmla="*/ 33469 h 218"/>
              <a:gd name="T6" fmla="*/ 0 w 258"/>
              <a:gd name="T7" fmla="*/ 437881 h 218"/>
              <a:gd name="T8" fmla="*/ 33448 w 258"/>
              <a:gd name="T9" fmla="*/ 468560 h 218"/>
              <a:gd name="T10" fmla="*/ 103132 w 258"/>
              <a:gd name="T11" fmla="*/ 468560 h 218"/>
              <a:gd name="T12" fmla="*/ 103132 w 258"/>
              <a:gd name="T13" fmla="*/ 608013 h 218"/>
              <a:gd name="T14" fmla="*/ 264799 w 258"/>
              <a:gd name="T15" fmla="*/ 468560 h 218"/>
              <a:gd name="T16" fmla="*/ 685690 w 258"/>
              <a:gd name="T17" fmla="*/ 468560 h 218"/>
              <a:gd name="T18" fmla="*/ 719138 w 258"/>
              <a:gd name="T19" fmla="*/ 437881 h 218"/>
              <a:gd name="T20" fmla="*/ 719138 w 258"/>
              <a:gd name="T21" fmla="*/ 33469 h 218"/>
              <a:gd name="T22" fmla="*/ 685690 w 258"/>
              <a:gd name="T23" fmla="*/ 0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8" h="218">
                <a:moveTo>
                  <a:pt x="246" y="0"/>
                </a:moveTo>
                <a:cubicBezTo>
                  <a:pt x="12" y="0"/>
                  <a:pt x="12" y="0"/>
                  <a:pt x="12" y="0"/>
                </a:cubicBezTo>
                <a:cubicBezTo>
                  <a:pt x="5" y="0"/>
                  <a:pt x="0" y="5"/>
                  <a:pt x="0" y="12"/>
                </a:cubicBezTo>
                <a:cubicBezTo>
                  <a:pt x="0" y="157"/>
                  <a:pt x="0" y="157"/>
                  <a:pt x="0" y="157"/>
                </a:cubicBezTo>
                <a:cubicBezTo>
                  <a:pt x="0" y="163"/>
                  <a:pt x="5" y="168"/>
                  <a:pt x="12" y="168"/>
                </a:cubicBezTo>
                <a:cubicBezTo>
                  <a:pt x="37" y="168"/>
                  <a:pt x="37" y="168"/>
                  <a:pt x="37" y="168"/>
                </a:cubicBezTo>
                <a:cubicBezTo>
                  <a:pt x="37" y="218"/>
                  <a:pt x="37" y="218"/>
                  <a:pt x="37" y="218"/>
                </a:cubicBezTo>
                <a:cubicBezTo>
                  <a:pt x="95" y="168"/>
                  <a:pt x="95" y="168"/>
                  <a:pt x="95" y="168"/>
                </a:cubicBezTo>
                <a:cubicBezTo>
                  <a:pt x="246" y="168"/>
                  <a:pt x="246" y="168"/>
                  <a:pt x="246" y="168"/>
                </a:cubicBezTo>
                <a:cubicBezTo>
                  <a:pt x="253" y="168"/>
                  <a:pt x="258" y="163"/>
                  <a:pt x="258" y="157"/>
                </a:cubicBezTo>
                <a:cubicBezTo>
                  <a:pt x="258" y="12"/>
                  <a:pt x="258" y="12"/>
                  <a:pt x="258" y="12"/>
                </a:cubicBezTo>
                <a:cubicBezTo>
                  <a:pt x="258" y="5"/>
                  <a:pt x="253" y="0"/>
                  <a:pt x="246" y="0"/>
                </a:cubicBezTo>
                <a:close/>
              </a:path>
            </a:pathLst>
          </a:custGeom>
          <a:solidFill>
            <a:srgbClr val="0070C0"/>
          </a:solidFill>
          <a:ln w="12700" cmpd="sng">
            <a:solidFill>
              <a:srgbClr val="FFFFFF"/>
            </a:solidFill>
            <a:round/>
            <a:headEnd/>
            <a:tailEnd/>
          </a:ln>
        </p:spPr>
        <p:txBody>
          <a:bodyPr/>
          <a:lstStyle/>
          <a:p>
            <a:endParaRPr lang="zh-CN" altLang="en-US"/>
          </a:p>
        </p:txBody>
      </p:sp>
      <p:sp>
        <p:nvSpPr>
          <p:cNvPr id="19470" name="Rectangle 19"/>
          <p:cNvSpPr>
            <a:spLocks noChangeArrowheads="1"/>
          </p:cNvSpPr>
          <p:nvPr/>
        </p:nvSpPr>
        <p:spPr bwMode="auto">
          <a:xfrm>
            <a:off x="7099300" y="2106613"/>
            <a:ext cx="568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400" b="1" dirty="0">
                <a:solidFill>
                  <a:schemeClr val="bg1"/>
                </a:solidFill>
                <a:latin typeface="微软雅黑" pitchFamily="34" charset="-122"/>
                <a:ea typeface="微软雅黑" pitchFamily="34" charset="-122"/>
              </a:rPr>
              <a:t>30%</a:t>
            </a:r>
          </a:p>
        </p:txBody>
      </p:sp>
      <p:sp>
        <p:nvSpPr>
          <p:cNvPr id="1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目前市场情况分析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0"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wipe(left)">
                                      <p:cBhvr>
                                        <p:cTn id="22" dur="500"/>
                                        <p:tgtEl>
                                          <p:spTgt spid="1946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465"/>
                                        </p:tgtEl>
                                        <p:attrNameLst>
                                          <p:attrName>style.visibility</p:attrName>
                                        </p:attrNameLst>
                                      </p:cBhvr>
                                      <p:to>
                                        <p:strVal val="visible"/>
                                      </p:to>
                                    </p:set>
                                    <p:animEffect transition="in" filter="wipe(left)">
                                      <p:cBhvr>
                                        <p:cTn id="25" dur="500"/>
                                        <p:tgtEl>
                                          <p:spTgt spid="19465"/>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19467"/>
                                        </p:tgtEl>
                                        <p:attrNameLst>
                                          <p:attrName>style.visibility</p:attrName>
                                        </p:attrNameLst>
                                      </p:cBhvr>
                                      <p:to>
                                        <p:strVal val="visible"/>
                                      </p:to>
                                    </p:set>
                                    <p:anim calcmode="lin" valueType="num">
                                      <p:cBhvr additive="base">
                                        <p:cTn id="29" dur="500" fill="hold"/>
                                        <p:tgtEl>
                                          <p:spTgt spid="19467"/>
                                        </p:tgtEl>
                                        <p:attrNameLst>
                                          <p:attrName>ppt_x</p:attrName>
                                        </p:attrNameLst>
                                      </p:cBhvr>
                                      <p:tavLst>
                                        <p:tav tm="0">
                                          <p:val>
                                            <p:strVal val="0-#ppt_w/2"/>
                                          </p:val>
                                        </p:tav>
                                        <p:tav tm="100000">
                                          <p:val>
                                            <p:strVal val="#ppt_x"/>
                                          </p:val>
                                        </p:tav>
                                      </p:tavLst>
                                    </p:anim>
                                    <p:anim calcmode="lin" valueType="num">
                                      <p:cBhvr additive="base">
                                        <p:cTn id="30" dur="500" fill="hold"/>
                                        <p:tgtEl>
                                          <p:spTgt spid="1946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9468"/>
                                        </p:tgtEl>
                                        <p:attrNameLst>
                                          <p:attrName>style.visibility</p:attrName>
                                        </p:attrNameLst>
                                      </p:cBhvr>
                                      <p:to>
                                        <p:strVal val="visible"/>
                                      </p:to>
                                    </p:set>
                                    <p:anim calcmode="lin" valueType="num">
                                      <p:cBhvr>
                                        <p:cTn id="34" dur="500" fill="hold"/>
                                        <p:tgtEl>
                                          <p:spTgt spid="19468"/>
                                        </p:tgtEl>
                                        <p:attrNameLst>
                                          <p:attrName>ppt_w</p:attrName>
                                        </p:attrNameLst>
                                      </p:cBhvr>
                                      <p:tavLst>
                                        <p:tav tm="0">
                                          <p:val>
                                            <p:fltVal val="0"/>
                                          </p:val>
                                        </p:tav>
                                        <p:tav tm="100000">
                                          <p:val>
                                            <p:strVal val="#ppt_w"/>
                                          </p:val>
                                        </p:tav>
                                      </p:tavLst>
                                    </p:anim>
                                    <p:anim calcmode="lin" valueType="num">
                                      <p:cBhvr>
                                        <p:cTn id="35" dur="500" fill="hold"/>
                                        <p:tgtEl>
                                          <p:spTgt spid="19468"/>
                                        </p:tgtEl>
                                        <p:attrNameLst>
                                          <p:attrName>ppt_h</p:attrName>
                                        </p:attrNameLst>
                                      </p:cBhvr>
                                      <p:tavLst>
                                        <p:tav tm="0">
                                          <p:val>
                                            <p:fltVal val="0"/>
                                          </p:val>
                                        </p:tav>
                                        <p:tav tm="100000">
                                          <p:val>
                                            <p:strVal val="#ppt_h"/>
                                          </p:val>
                                        </p:tav>
                                      </p:tavLst>
                                    </p:anim>
                                    <p:animEffect transition="in" filter="fade">
                                      <p:cBhvr>
                                        <p:cTn id="36" dur="500"/>
                                        <p:tgtEl>
                                          <p:spTgt spid="19468"/>
                                        </p:tgtEl>
                                      </p:cBhvr>
                                    </p:animEffect>
                                  </p:childTnLst>
                                </p:cTn>
                              </p:par>
                            </p:childTnLst>
                          </p:cTn>
                        </p:par>
                        <p:par>
                          <p:cTn id="37" fill="hold">
                            <p:stCondLst>
                              <p:cond delay="3000"/>
                            </p:stCondLst>
                            <p:childTnLst>
                              <p:par>
                                <p:cTn id="38" presetID="47" presetClass="entr" presetSubtype="0" fill="hold" grpId="0" nodeType="afterEffect">
                                  <p:stCondLst>
                                    <p:cond delay="0"/>
                                  </p:stCondLst>
                                  <p:childTnLst>
                                    <p:set>
                                      <p:cBhvr>
                                        <p:cTn id="39" dur="1" fill="hold">
                                          <p:stCondLst>
                                            <p:cond delay="0"/>
                                          </p:stCondLst>
                                        </p:cTn>
                                        <p:tgtEl>
                                          <p:spTgt spid="19469"/>
                                        </p:tgtEl>
                                        <p:attrNameLst>
                                          <p:attrName>style.visibility</p:attrName>
                                        </p:attrNameLst>
                                      </p:cBhvr>
                                      <p:to>
                                        <p:strVal val="visible"/>
                                      </p:to>
                                    </p:set>
                                    <p:animEffect transition="in" filter="fade">
                                      <p:cBhvr>
                                        <p:cTn id="40" dur="1000"/>
                                        <p:tgtEl>
                                          <p:spTgt spid="19469"/>
                                        </p:tgtEl>
                                      </p:cBhvr>
                                    </p:animEffect>
                                    <p:anim calcmode="lin" valueType="num">
                                      <p:cBhvr>
                                        <p:cTn id="41" dur="1000" fill="hold"/>
                                        <p:tgtEl>
                                          <p:spTgt spid="19469"/>
                                        </p:tgtEl>
                                        <p:attrNameLst>
                                          <p:attrName>ppt_x</p:attrName>
                                        </p:attrNameLst>
                                      </p:cBhvr>
                                      <p:tavLst>
                                        <p:tav tm="0">
                                          <p:val>
                                            <p:strVal val="#ppt_x"/>
                                          </p:val>
                                        </p:tav>
                                        <p:tav tm="100000">
                                          <p:val>
                                            <p:strVal val="#ppt_x"/>
                                          </p:val>
                                        </p:tav>
                                      </p:tavLst>
                                    </p:anim>
                                    <p:anim calcmode="lin" valueType="num">
                                      <p:cBhvr>
                                        <p:cTn id="42" dur="1000" fill="hold"/>
                                        <p:tgtEl>
                                          <p:spTgt spid="19469"/>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9470"/>
                                        </p:tgtEl>
                                        <p:attrNameLst>
                                          <p:attrName>style.visibility</p:attrName>
                                        </p:attrNameLst>
                                      </p:cBhvr>
                                      <p:to>
                                        <p:strVal val="visible"/>
                                      </p:to>
                                    </p:set>
                                    <p:anim calcmode="lin" valueType="num">
                                      <p:cBhvr>
                                        <p:cTn id="46" dur="500" fill="hold"/>
                                        <p:tgtEl>
                                          <p:spTgt spid="19470"/>
                                        </p:tgtEl>
                                        <p:attrNameLst>
                                          <p:attrName>ppt_w</p:attrName>
                                        </p:attrNameLst>
                                      </p:cBhvr>
                                      <p:tavLst>
                                        <p:tav tm="0">
                                          <p:val>
                                            <p:fltVal val="0"/>
                                          </p:val>
                                        </p:tav>
                                        <p:tav tm="100000">
                                          <p:val>
                                            <p:strVal val="#ppt_w"/>
                                          </p:val>
                                        </p:tav>
                                      </p:tavLst>
                                    </p:anim>
                                    <p:anim calcmode="lin" valueType="num">
                                      <p:cBhvr>
                                        <p:cTn id="47" dur="500" fill="hold"/>
                                        <p:tgtEl>
                                          <p:spTgt spid="19470"/>
                                        </p:tgtEl>
                                        <p:attrNameLst>
                                          <p:attrName>ppt_h</p:attrName>
                                        </p:attrNameLst>
                                      </p:cBhvr>
                                      <p:tavLst>
                                        <p:tav tm="0">
                                          <p:val>
                                            <p:fltVal val="0"/>
                                          </p:val>
                                        </p:tav>
                                        <p:tav tm="100000">
                                          <p:val>
                                            <p:strVal val="#ppt_h"/>
                                          </p:val>
                                        </p:tav>
                                      </p:tavLst>
                                    </p:anim>
                                    <p:animEffect transition="in" filter="fade">
                                      <p:cBhvr>
                                        <p:cTn id="48" dur="500"/>
                                        <p:tgtEl>
                                          <p:spTgt spid="19470"/>
                                        </p:tgtEl>
                                      </p:cBhvr>
                                    </p:animEffect>
                                  </p:childTnLst>
                                </p:cTn>
                              </p:par>
                            </p:childTnLst>
                          </p:cTn>
                        </p:par>
                        <p:par>
                          <p:cTn id="49" fill="hold">
                            <p:stCondLst>
                              <p:cond delay="4500"/>
                            </p:stCondLst>
                            <p:childTnLst>
                              <p:par>
                                <p:cTn id="50" presetID="14" presetClass="entr" presetSubtype="10" fill="hold" grpId="0" nodeType="afterEffect">
                                  <p:stCondLst>
                                    <p:cond delay="0"/>
                                  </p:stCondLst>
                                  <p:childTnLst>
                                    <p:set>
                                      <p:cBhvr>
                                        <p:cTn id="51" dur="1" fill="hold">
                                          <p:stCondLst>
                                            <p:cond delay="0"/>
                                          </p:stCondLst>
                                        </p:cTn>
                                        <p:tgtEl>
                                          <p:spTgt spid="19466"/>
                                        </p:tgtEl>
                                        <p:attrNameLst>
                                          <p:attrName>style.visibility</p:attrName>
                                        </p:attrNameLst>
                                      </p:cBhvr>
                                      <p:to>
                                        <p:strVal val="visible"/>
                                      </p:to>
                                    </p:set>
                                    <p:animEffect transition="in" filter="randombar(horizontal)">
                                      <p:cBhvr>
                                        <p:cTn id="52"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5" grpId="0" animBg="1"/>
      <p:bldP spid="19466" grpId="0"/>
      <p:bldP spid="19467" grpId="0" animBg="1"/>
      <p:bldP spid="19469" grpId="0" animBg="1"/>
      <p:bldP spid="19470" grpId="0"/>
      <p:bldP spid="19" grpId="0"/>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nvCxnSpPr>
        <p:spPr>
          <a:xfrm>
            <a:off x="4517993" y="1524099"/>
            <a:ext cx="0" cy="2880321"/>
          </a:xfrm>
          <a:prstGeom prst="line">
            <a:avLst/>
          </a:prstGeom>
          <a:ln>
            <a:solidFill>
              <a:srgbClr val="1848C0"/>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211959" y="1167594"/>
            <a:ext cx="612068" cy="612068"/>
            <a:chOff x="3714631" y="870654"/>
            <a:chExt cx="612068" cy="612068"/>
          </a:xfrm>
        </p:grpSpPr>
        <p:sp>
          <p:nvSpPr>
            <p:cNvPr id="44" name="椭圆 43"/>
            <p:cNvSpPr/>
            <p:nvPr/>
          </p:nvSpPr>
          <p:spPr>
            <a:xfrm>
              <a:off x="3714631" y="870654"/>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TextBox 44"/>
            <p:cNvSpPr txBox="1"/>
            <p:nvPr/>
          </p:nvSpPr>
          <p:spPr>
            <a:xfrm>
              <a:off x="3745589" y="1022799"/>
              <a:ext cx="550151" cy="307777"/>
            </a:xfrm>
            <a:prstGeom prst="rect">
              <a:avLst/>
            </a:prstGeom>
            <a:noFill/>
          </p:spPr>
          <p:txBody>
            <a:bodyPr wrap="none" rtlCol="0">
              <a:spAutoFit/>
            </a:bodyPr>
            <a:lstStyle/>
            <a:p>
              <a:pPr algn="ctr"/>
              <a:r>
                <a:rPr lang="en-US" altLang="zh-CN" sz="1400" smtClean="0">
                  <a:solidFill>
                    <a:schemeClr val="bg1"/>
                  </a:solidFill>
                </a:rPr>
                <a:t>2012</a:t>
              </a:r>
              <a:endParaRPr lang="zh-CN" altLang="en-US" sz="1400">
                <a:solidFill>
                  <a:schemeClr val="bg1"/>
                </a:solidFill>
              </a:endParaRPr>
            </a:p>
          </p:txBody>
        </p:sp>
      </p:grpSp>
      <p:grpSp>
        <p:nvGrpSpPr>
          <p:cNvPr id="46" name="组合 45"/>
          <p:cNvGrpSpPr/>
          <p:nvPr/>
        </p:nvGrpSpPr>
        <p:grpSpPr>
          <a:xfrm>
            <a:off x="4211959" y="2127701"/>
            <a:ext cx="612068" cy="612068"/>
            <a:chOff x="3707904" y="1851670"/>
            <a:chExt cx="612068" cy="612068"/>
          </a:xfrm>
        </p:grpSpPr>
        <p:sp>
          <p:nvSpPr>
            <p:cNvPr id="47" name="椭圆 46"/>
            <p:cNvSpPr/>
            <p:nvPr/>
          </p:nvSpPr>
          <p:spPr>
            <a:xfrm>
              <a:off x="3707904" y="1851670"/>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TextBox 47"/>
            <p:cNvSpPr txBox="1"/>
            <p:nvPr/>
          </p:nvSpPr>
          <p:spPr>
            <a:xfrm>
              <a:off x="3738862" y="2003815"/>
              <a:ext cx="550151" cy="307777"/>
            </a:xfrm>
            <a:prstGeom prst="rect">
              <a:avLst/>
            </a:prstGeom>
            <a:noFill/>
          </p:spPr>
          <p:txBody>
            <a:bodyPr wrap="none" rtlCol="0">
              <a:spAutoFit/>
            </a:bodyPr>
            <a:lstStyle/>
            <a:p>
              <a:pPr algn="ctr"/>
              <a:r>
                <a:rPr lang="en-US" altLang="zh-CN" sz="1400" smtClean="0">
                  <a:solidFill>
                    <a:schemeClr val="bg1"/>
                  </a:solidFill>
                </a:rPr>
                <a:t>2013</a:t>
              </a:r>
              <a:endParaRPr lang="zh-CN" altLang="en-US" sz="1400">
                <a:solidFill>
                  <a:schemeClr val="bg1"/>
                </a:solidFill>
              </a:endParaRPr>
            </a:p>
          </p:txBody>
        </p:sp>
      </p:grpSp>
      <p:grpSp>
        <p:nvGrpSpPr>
          <p:cNvPr id="49" name="组合 48"/>
          <p:cNvGrpSpPr/>
          <p:nvPr/>
        </p:nvGrpSpPr>
        <p:grpSpPr>
          <a:xfrm>
            <a:off x="4211959" y="3087808"/>
            <a:ext cx="612068" cy="612068"/>
            <a:chOff x="3701177" y="2832686"/>
            <a:chExt cx="612068" cy="612068"/>
          </a:xfrm>
        </p:grpSpPr>
        <p:sp>
          <p:nvSpPr>
            <p:cNvPr id="50" name="椭圆 49"/>
            <p:cNvSpPr/>
            <p:nvPr/>
          </p:nvSpPr>
          <p:spPr>
            <a:xfrm>
              <a:off x="3701177" y="2832686"/>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TextBox 50"/>
            <p:cNvSpPr txBox="1"/>
            <p:nvPr/>
          </p:nvSpPr>
          <p:spPr>
            <a:xfrm>
              <a:off x="3732135" y="2984831"/>
              <a:ext cx="550151" cy="307777"/>
            </a:xfrm>
            <a:prstGeom prst="rect">
              <a:avLst/>
            </a:prstGeom>
            <a:noFill/>
          </p:spPr>
          <p:txBody>
            <a:bodyPr wrap="none" rtlCol="0">
              <a:spAutoFit/>
            </a:bodyPr>
            <a:lstStyle/>
            <a:p>
              <a:pPr algn="ctr"/>
              <a:r>
                <a:rPr lang="en-US" altLang="zh-CN" sz="1400" smtClean="0">
                  <a:solidFill>
                    <a:schemeClr val="bg1"/>
                  </a:solidFill>
                </a:rPr>
                <a:t>2014</a:t>
              </a:r>
              <a:endParaRPr lang="zh-CN" altLang="en-US" sz="1400">
                <a:solidFill>
                  <a:schemeClr val="bg1"/>
                </a:solidFill>
              </a:endParaRPr>
            </a:p>
          </p:txBody>
        </p:sp>
      </p:grpSp>
      <p:grpSp>
        <p:nvGrpSpPr>
          <p:cNvPr id="52" name="组合 51"/>
          <p:cNvGrpSpPr/>
          <p:nvPr/>
        </p:nvGrpSpPr>
        <p:grpSpPr>
          <a:xfrm>
            <a:off x="4211959" y="4047914"/>
            <a:ext cx="612068" cy="612068"/>
            <a:chOff x="3694450" y="3813702"/>
            <a:chExt cx="612068" cy="612068"/>
          </a:xfrm>
        </p:grpSpPr>
        <p:sp>
          <p:nvSpPr>
            <p:cNvPr id="53" name="椭圆 52"/>
            <p:cNvSpPr/>
            <p:nvPr/>
          </p:nvSpPr>
          <p:spPr>
            <a:xfrm>
              <a:off x="3694450" y="3813702"/>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TextBox 53"/>
            <p:cNvSpPr txBox="1"/>
            <p:nvPr/>
          </p:nvSpPr>
          <p:spPr>
            <a:xfrm>
              <a:off x="3725408" y="3965847"/>
              <a:ext cx="550151" cy="307777"/>
            </a:xfrm>
            <a:prstGeom prst="rect">
              <a:avLst/>
            </a:prstGeom>
            <a:noFill/>
          </p:spPr>
          <p:txBody>
            <a:bodyPr wrap="none" rtlCol="0">
              <a:spAutoFit/>
            </a:bodyPr>
            <a:lstStyle/>
            <a:p>
              <a:pPr algn="ctr"/>
              <a:r>
                <a:rPr lang="en-US" altLang="zh-CN" sz="1400" smtClean="0">
                  <a:solidFill>
                    <a:schemeClr val="bg1"/>
                  </a:solidFill>
                </a:rPr>
                <a:t>2015</a:t>
              </a:r>
              <a:endParaRPr lang="zh-CN" altLang="en-US" sz="1400">
                <a:solidFill>
                  <a:schemeClr val="bg1"/>
                </a:solidFill>
              </a:endParaRPr>
            </a:p>
          </p:txBody>
        </p:sp>
      </p:grpSp>
      <p:sp>
        <p:nvSpPr>
          <p:cNvPr id="55" name="矩形 54"/>
          <p:cNvSpPr/>
          <p:nvPr/>
        </p:nvSpPr>
        <p:spPr>
          <a:xfrm>
            <a:off x="4968043" y="1059582"/>
            <a:ext cx="2916325" cy="307777"/>
          </a:xfrm>
          <a:prstGeom prst="rect">
            <a:avLst/>
          </a:prstGeom>
        </p:spPr>
        <p:txBody>
          <a:bodyPr wrap="square">
            <a:spAutoFit/>
          </a:bodyPr>
          <a:lstStyle/>
          <a:p>
            <a:r>
              <a:rPr lang="en-US" altLang="zh-CN" sz="1400" b="1" dirty="0">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56" name="TextBox 55"/>
          <p:cNvSpPr txBox="1"/>
          <p:nvPr/>
        </p:nvSpPr>
        <p:spPr>
          <a:xfrm>
            <a:off x="4968042" y="1381875"/>
            <a:ext cx="3780421" cy="572464"/>
          </a:xfrm>
          <a:prstGeom prst="rect">
            <a:avLst/>
          </a:prstGeom>
          <a:noFill/>
        </p:spPr>
        <p:txBody>
          <a:bodyPr wrap="square" rtlCol="0">
            <a:spAutoFit/>
          </a:bodyPr>
          <a:lstStyle/>
          <a:p>
            <a:pP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57" name="矩形 56"/>
          <p:cNvSpPr/>
          <p:nvPr/>
        </p:nvSpPr>
        <p:spPr>
          <a:xfrm>
            <a:off x="4968043" y="2962451"/>
            <a:ext cx="2916325" cy="307777"/>
          </a:xfrm>
          <a:prstGeom prst="rect">
            <a:avLst/>
          </a:prstGeom>
        </p:spPr>
        <p:txBody>
          <a:bodyPr wrap="square">
            <a:spAutoFit/>
          </a:bodyPr>
          <a:lstStyle/>
          <a:p>
            <a:r>
              <a:rPr lang="en-US" altLang="zh-CN" sz="1400" b="1">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58" name="TextBox 57"/>
          <p:cNvSpPr txBox="1"/>
          <p:nvPr/>
        </p:nvSpPr>
        <p:spPr>
          <a:xfrm>
            <a:off x="4968042" y="3284744"/>
            <a:ext cx="3780421" cy="572464"/>
          </a:xfrm>
          <a:prstGeom prst="rect">
            <a:avLst/>
          </a:prstGeom>
          <a:noFill/>
        </p:spPr>
        <p:txBody>
          <a:bodyPr wrap="square" rtlCol="0">
            <a:spAutoFit/>
          </a:bodyPr>
          <a:lstStyle/>
          <a:p>
            <a:pP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59" name="矩形 58"/>
          <p:cNvSpPr/>
          <p:nvPr/>
        </p:nvSpPr>
        <p:spPr>
          <a:xfrm>
            <a:off x="1115615" y="2067318"/>
            <a:ext cx="2916325" cy="307777"/>
          </a:xfrm>
          <a:prstGeom prst="rect">
            <a:avLst/>
          </a:prstGeom>
        </p:spPr>
        <p:txBody>
          <a:bodyPr wrap="square">
            <a:spAutoFit/>
          </a:bodyPr>
          <a:lstStyle/>
          <a:p>
            <a:pPr algn="r"/>
            <a:r>
              <a:rPr lang="en-US" altLang="zh-CN" sz="1400" b="1" dirty="0">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60" name="TextBox 59"/>
          <p:cNvSpPr txBox="1"/>
          <p:nvPr/>
        </p:nvSpPr>
        <p:spPr>
          <a:xfrm>
            <a:off x="323528" y="2389611"/>
            <a:ext cx="3708411" cy="572464"/>
          </a:xfrm>
          <a:prstGeom prst="rect">
            <a:avLst/>
          </a:prstGeom>
          <a:noFill/>
        </p:spPr>
        <p:txBody>
          <a:bodyPr wrap="square" rtlCol="0">
            <a:spAutoFit/>
          </a:bodyPr>
          <a:lstStyle/>
          <a:p>
            <a:pPr algn="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61" name="矩形 60"/>
          <p:cNvSpPr/>
          <p:nvPr/>
        </p:nvSpPr>
        <p:spPr>
          <a:xfrm>
            <a:off x="1115615" y="3970187"/>
            <a:ext cx="2916325" cy="307777"/>
          </a:xfrm>
          <a:prstGeom prst="rect">
            <a:avLst/>
          </a:prstGeom>
        </p:spPr>
        <p:txBody>
          <a:bodyPr wrap="square">
            <a:spAutoFit/>
          </a:bodyPr>
          <a:lstStyle/>
          <a:p>
            <a:pPr algn="r"/>
            <a:r>
              <a:rPr lang="en-US" altLang="zh-CN" sz="1400" b="1" dirty="0">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62" name="TextBox 61"/>
          <p:cNvSpPr txBox="1"/>
          <p:nvPr/>
        </p:nvSpPr>
        <p:spPr>
          <a:xfrm>
            <a:off x="404287" y="4292480"/>
            <a:ext cx="3627652" cy="572464"/>
          </a:xfrm>
          <a:prstGeom prst="rect">
            <a:avLst/>
          </a:prstGeom>
          <a:noFill/>
        </p:spPr>
        <p:txBody>
          <a:bodyPr wrap="square" rtlCol="0">
            <a:spAutoFit/>
          </a:bodyPr>
          <a:lstStyle/>
          <a:p>
            <a:pPr algn="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2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目前市场情况分析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30"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1000" fill="hold"/>
                                        <p:tgtEl>
                                          <p:spTgt spid="43"/>
                                        </p:tgtEl>
                                        <p:attrNameLst>
                                          <p:attrName>ppt_w</p:attrName>
                                        </p:attrNameLst>
                                      </p:cBhvr>
                                      <p:tavLst>
                                        <p:tav tm="0">
                                          <p:val>
                                            <p:fltVal val="0"/>
                                          </p:val>
                                        </p:tav>
                                        <p:tav tm="100000">
                                          <p:val>
                                            <p:strVal val="#ppt_w"/>
                                          </p:val>
                                        </p:tav>
                                      </p:tavLst>
                                    </p:anim>
                                    <p:anim calcmode="lin" valueType="num">
                                      <p:cBhvr>
                                        <p:cTn id="27" dur="1000" fill="hold"/>
                                        <p:tgtEl>
                                          <p:spTgt spid="43"/>
                                        </p:tgtEl>
                                        <p:attrNameLst>
                                          <p:attrName>ppt_h</p:attrName>
                                        </p:attrNameLst>
                                      </p:cBhvr>
                                      <p:tavLst>
                                        <p:tav tm="0">
                                          <p:val>
                                            <p:fltVal val="0"/>
                                          </p:val>
                                        </p:tav>
                                        <p:tav tm="100000">
                                          <p:val>
                                            <p:strVal val="#ppt_h"/>
                                          </p:val>
                                        </p:tav>
                                      </p:tavLst>
                                    </p:anim>
                                    <p:anim calcmode="lin" valueType="num">
                                      <p:cBhvr>
                                        <p:cTn id="28"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5" presetClass="entr" presetSubtype="0"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1000" fill="hold"/>
                                        <p:tgtEl>
                                          <p:spTgt spid="46"/>
                                        </p:tgtEl>
                                        <p:attrNameLst>
                                          <p:attrName>ppt_w</p:attrName>
                                        </p:attrNameLst>
                                      </p:cBhvr>
                                      <p:tavLst>
                                        <p:tav tm="0">
                                          <p:val>
                                            <p:fltVal val="0"/>
                                          </p:val>
                                        </p:tav>
                                        <p:tav tm="100000">
                                          <p:val>
                                            <p:strVal val="#ppt_w"/>
                                          </p:val>
                                        </p:tav>
                                      </p:tavLst>
                                    </p:anim>
                                    <p:anim calcmode="lin" valueType="num">
                                      <p:cBhvr>
                                        <p:cTn id="45" dur="1000" fill="hold"/>
                                        <p:tgtEl>
                                          <p:spTgt spid="46"/>
                                        </p:tgtEl>
                                        <p:attrNameLst>
                                          <p:attrName>ppt_h</p:attrName>
                                        </p:attrNameLst>
                                      </p:cBhvr>
                                      <p:tavLst>
                                        <p:tav tm="0">
                                          <p:val>
                                            <p:fltVal val="0"/>
                                          </p:val>
                                        </p:tav>
                                        <p:tav tm="100000">
                                          <p:val>
                                            <p:strVal val="#ppt_h"/>
                                          </p:val>
                                        </p:tav>
                                      </p:tavLst>
                                    </p:anim>
                                    <p:anim calcmode="lin" valueType="num">
                                      <p:cBhvr>
                                        <p:cTn id="46"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1000"/>
                                        <p:tgtEl>
                                          <p:spTgt spid="59"/>
                                        </p:tgtEl>
                                      </p:cBhvr>
                                    </p:animEffect>
                                    <p:anim calcmode="lin" valueType="num">
                                      <p:cBhvr>
                                        <p:cTn id="52" dur="1000" fill="hold"/>
                                        <p:tgtEl>
                                          <p:spTgt spid="59"/>
                                        </p:tgtEl>
                                        <p:attrNameLst>
                                          <p:attrName>ppt_x</p:attrName>
                                        </p:attrNameLst>
                                      </p:cBhvr>
                                      <p:tavLst>
                                        <p:tav tm="0">
                                          <p:val>
                                            <p:strVal val="#ppt_x"/>
                                          </p:val>
                                        </p:tav>
                                        <p:tav tm="100000">
                                          <p:val>
                                            <p:strVal val="#ppt_x"/>
                                          </p:val>
                                        </p:tav>
                                      </p:tavLst>
                                    </p:anim>
                                    <p:anim calcmode="lin" valueType="num">
                                      <p:cBhvr>
                                        <p:cTn id="53" dur="1000" fill="hold"/>
                                        <p:tgtEl>
                                          <p:spTgt spid="5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000"/>
                                        <p:tgtEl>
                                          <p:spTgt spid="60"/>
                                        </p:tgtEl>
                                      </p:cBhvr>
                                    </p:animEffect>
                                    <p:anim calcmode="lin" valueType="num">
                                      <p:cBhvr>
                                        <p:cTn id="57" dur="1000" fill="hold"/>
                                        <p:tgtEl>
                                          <p:spTgt spid="60"/>
                                        </p:tgtEl>
                                        <p:attrNameLst>
                                          <p:attrName>ppt_x</p:attrName>
                                        </p:attrNameLst>
                                      </p:cBhvr>
                                      <p:tavLst>
                                        <p:tav tm="0">
                                          <p:val>
                                            <p:strVal val="#ppt_x"/>
                                          </p:val>
                                        </p:tav>
                                        <p:tav tm="100000">
                                          <p:val>
                                            <p:strVal val="#ppt_x"/>
                                          </p:val>
                                        </p:tav>
                                      </p:tavLst>
                                    </p:anim>
                                    <p:anim calcmode="lin" valueType="num">
                                      <p:cBhvr>
                                        <p:cTn id="58" dur="1000" fill="hold"/>
                                        <p:tgtEl>
                                          <p:spTgt spid="60"/>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5" presetClass="entr" presetSubtype="0"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1000" fill="hold"/>
                                        <p:tgtEl>
                                          <p:spTgt spid="49"/>
                                        </p:tgtEl>
                                        <p:attrNameLst>
                                          <p:attrName>ppt_w</p:attrName>
                                        </p:attrNameLst>
                                      </p:cBhvr>
                                      <p:tavLst>
                                        <p:tav tm="0">
                                          <p:val>
                                            <p:fltVal val="0"/>
                                          </p:val>
                                        </p:tav>
                                        <p:tav tm="100000">
                                          <p:val>
                                            <p:strVal val="#ppt_w"/>
                                          </p:val>
                                        </p:tav>
                                      </p:tavLst>
                                    </p:anim>
                                    <p:anim calcmode="lin" valueType="num">
                                      <p:cBhvr>
                                        <p:cTn id="63" dur="1000" fill="hold"/>
                                        <p:tgtEl>
                                          <p:spTgt spid="49"/>
                                        </p:tgtEl>
                                        <p:attrNameLst>
                                          <p:attrName>ppt_h</p:attrName>
                                        </p:attrNameLst>
                                      </p:cBhvr>
                                      <p:tavLst>
                                        <p:tav tm="0">
                                          <p:val>
                                            <p:fltVal val="0"/>
                                          </p:val>
                                        </p:tav>
                                        <p:tav tm="100000">
                                          <p:val>
                                            <p:strVal val="#ppt_h"/>
                                          </p:val>
                                        </p:tav>
                                      </p:tavLst>
                                    </p:anim>
                                    <p:anim calcmode="lin" valueType="num">
                                      <p:cBhvr>
                                        <p:cTn id="64"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49"/>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15" presetClass="entr" presetSubtype="0"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1000" fill="hold"/>
                                        <p:tgtEl>
                                          <p:spTgt spid="52"/>
                                        </p:tgtEl>
                                        <p:attrNameLst>
                                          <p:attrName>ppt_w</p:attrName>
                                        </p:attrNameLst>
                                      </p:cBhvr>
                                      <p:tavLst>
                                        <p:tav tm="0">
                                          <p:val>
                                            <p:fltVal val="0"/>
                                          </p:val>
                                        </p:tav>
                                        <p:tav tm="100000">
                                          <p:val>
                                            <p:strVal val="#ppt_w"/>
                                          </p:val>
                                        </p:tav>
                                      </p:tavLst>
                                    </p:anim>
                                    <p:anim calcmode="lin" valueType="num">
                                      <p:cBhvr>
                                        <p:cTn id="81" dur="1000" fill="hold"/>
                                        <p:tgtEl>
                                          <p:spTgt spid="52"/>
                                        </p:tgtEl>
                                        <p:attrNameLst>
                                          <p:attrName>ppt_h</p:attrName>
                                        </p:attrNameLst>
                                      </p:cBhvr>
                                      <p:tavLst>
                                        <p:tav tm="0">
                                          <p:val>
                                            <p:fltVal val="0"/>
                                          </p:val>
                                        </p:tav>
                                        <p:tav tm="100000">
                                          <p:val>
                                            <p:strVal val="#ppt_h"/>
                                          </p:val>
                                        </p:tav>
                                      </p:tavLst>
                                    </p:anim>
                                    <p:anim calcmode="lin" valueType="num">
                                      <p:cBhvr>
                                        <p:cTn id="82"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par>
                          <p:cTn id="84" fill="hold">
                            <p:stCondLst>
                              <p:cond delay="9000"/>
                            </p:stCondLst>
                            <p:childTnLst>
                              <p:par>
                                <p:cTn id="85" presetID="42" presetClass="entr" presetSubtype="0"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1000"/>
                                        <p:tgtEl>
                                          <p:spTgt spid="61"/>
                                        </p:tgtEl>
                                      </p:cBhvr>
                                    </p:animEffect>
                                    <p:anim calcmode="lin" valueType="num">
                                      <p:cBhvr>
                                        <p:cTn id="88" dur="1000" fill="hold"/>
                                        <p:tgtEl>
                                          <p:spTgt spid="61"/>
                                        </p:tgtEl>
                                        <p:attrNameLst>
                                          <p:attrName>ppt_x</p:attrName>
                                        </p:attrNameLst>
                                      </p:cBhvr>
                                      <p:tavLst>
                                        <p:tav tm="0">
                                          <p:val>
                                            <p:strVal val="#ppt_x"/>
                                          </p:val>
                                        </p:tav>
                                        <p:tav tm="100000">
                                          <p:val>
                                            <p:strVal val="#ppt_x"/>
                                          </p:val>
                                        </p:tav>
                                      </p:tavLst>
                                    </p:anim>
                                    <p:anim calcmode="lin" valueType="num">
                                      <p:cBhvr>
                                        <p:cTn id="89" dur="1000" fill="hold"/>
                                        <p:tgtEl>
                                          <p:spTgt spid="6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00"/>
                                        <p:tgtEl>
                                          <p:spTgt spid="62"/>
                                        </p:tgtEl>
                                      </p:cBhvr>
                                    </p:animEffect>
                                    <p:anim calcmode="lin" valueType="num">
                                      <p:cBhvr>
                                        <p:cTn id="93" dur="1000" fill="hold"/>
                                        <p:tgtEl>
                                          <p:spTgt spid="62"/>
                                        </p:tgtEl>
                                        <p:attrNameLst>
                                          <p:attrName>ppt_x</p:attrName>
                                        </p:attrNameLst>
                                      </p:cBhvr>
                                      <p:tavLst>
                                        <p:tav tm="0">
                                          <p:val>
                                            <p:strVal val="#ppt_x"/>
                                          </p:val>
                                        </p:tav>
                                        <p:tav tm="100000">
                                          <p:val>
                                            <p:strVal val="#ppt_x"/>
                                          </p:val>
                                        </p:tav>
                                      </p:tavLst>
                                    </p:anim>
                                    <p:anim calcmode="lin" valueType="num">
                                      <p:cBhvr>
                                        <p:cTn id="9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26" grpId="0"/>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89463"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797574" y="1965156"/>
            <a:ext cx="1046234" cy="93610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61471" y="2121946"/>
            <a:ext cx="899134"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755576" y="915566"/>
            <a:ext cx="7560839" cy="701795"/>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a:t>
            </a:r>
            <a:r>
              <a:rPr lang="zh-CN" altLang="en-US" sz="1400" dirty="0">
                <a:solidFill>
                  <a:schemeClr val="tx1">
                    <a:lumMod val="95000"/>
                    <a:lumOff val="5000"/>
                  </a:schemeClr>
                </a:solidFill>
              </a:rPr>
              <a:t>这里输入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输入简单的文字</a:t>
            </a:r>
            <a:r>
              <a:rPr lang="zh-CN" altLang="en-US" sz="1400" dirty="0" smtClean="0">
                <a:solidFill>
                  <a:schemeClr val="tx1">
                    <a:lumMod val="95000"/>
                    <a:lumOff val="5000"/>
                  </a:schemeClr>
                </a:solidFill>
              </a:rPr>
              <a:t>概述这里入简单</a:t>
            </a:r>
            <a:r>
              <a:rPr lang="zh-CN" altLang="en-US" sz="1400" dirty="0">
                <a:solidFill>
                  <a:schemeClr val="tx1">
                    <a:lumMod val="95000"/>
                    <a:lumOff val="5000"/>
                  </a:schemeClr>
                </a:solidFill>
              </a:rPr>
              <a:t>的文字</a:t>
            </a:r>
            <a:r>
              <a:rPr lang="zh-CN" altLang="en-US" sz="1400" dirty="0" smtClean="0">
                <a:solidFill>
                  <a:schemeClr val="tx1">
                    <a:lumMod val="95000"/>
                    <a:lumOff val="5000"/>
                  </a:schemeClr>
                </a:solidFill>
              </a:rPr>
              <a:t>概述这里输入述简单的文字概述这里输入简单文字概述这里输入简单</a:t>
            </a:r>
            <a:endParaRPr lang="zh-CN" altLang="en-US" sz="1400" dirty="0">
              <a:solidFill>
                <a:schemeClr val="tx1">
                  <a:lumMod val="95000"/>
                  <a:lumOff val="5000"/>
                </a:schemeClr>
              </a:solidFill>
            </a:endParaRPr>
          </a:p>
        </p:txBody>
      </p:sp>
      <p:sp>
        <p:nvSpPr>
          <p:cNvPr id="10" name="矩形 9"/>
          <p:cNvSpPr/>
          <p:nvPr/>
        </p:nvSpPr>
        <p:spPr>
          <a:xfrm>
            <a:off x="3453759"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461870" y="1965156"/>
            <a:ext cx="1046234" cy="93610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525767" y="2121946"/>
            <a:ext cx="899134"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6262070"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270181" y="1965156"/>
            <a:ext cx="1046234" cy="93610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334078" y="2121946"/>
            <a:ext cx="899134"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83568" y="3147814"/>
            <a:ext cx="2232248"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endParaRPr lang="en-US" altLang="zh-CN" sz="1400" dirty="0" smtClean="0">
              <a:solidFill>
                <a:schemeClr val="tx1">
                  <a:lumMod val="95000"/>
                  <a:lumOff val="5000"/>
                </a:schemeClr>
              </a:solidFill>
            </a:endParaRPr>
          </a:p>
          <a:p>
            <a:pPr>
              <a:lnSpc>
                <a:spcPct val="150000"/>
              </a:lnSpc>
            </a:pPr>
            <a:r>
              <a:rPr lang="zh-CN" altLang="en-US" sz="1400" dirty="0" smtClean="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
        <p:nvSpPr>
          <p:cNvPr id="17" name="TextBox 16"/>
          <p:cNvSpPr txBox="1"/>
          <p:nvPr/>
        </p:nvSpPr>
        <p:spPr>
          <a:xfrm>
            <a:off x="3347864" y="3166398"/>
            <a:ext cx="2232248"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endParaRPr lang="en-US" altLang="zh-CN" sz="1400" dirty="0" smtClean="0">
              <a:solidFill>
                <a:schemeClr val="tx1">
                  <a:lumMod val="95000"/>
                  <a:lumOff val="5000"/>
                </a:schemeClr>
              </a:solidFill>
            </a:endParaRPr>
          </a:p>
          <a:p>
            <a:pPr>
              <a:lnSpc>
                <a:spcPct val="150000"/>
              </a:lnSpc>
            </a:pPr>
            <a:r>
              <a:rPr lang="zh-CN" altLang="en-US" sz="1400" dirty="0" smtClean="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
        <p:nvSpPr>
          <p:cNvPr id="18" name="TextBox 17"/>
          <p:cNvSpPr txBox="1"/>
          <p:nvPr/>
        </p:nvSpPr>
        <p:spPr>
          <a:xfrm>
            <a:off x="6262070" y="3166398"/>
            <a:ext cx="2232248"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endParaRPr lang="en-US" altLang="zh-CN" sz="1400" dirty="0" smtClean="0">
              <a:solidFill>
                <a:schemeClr val="tx1">
                  <a:lumMod val="95000"/>
                  <a:lumOff val="5000"/>
                </a:schemeClr>
              </a:solidFill>
            </a:endParaRPr>
          </a:p>
          <a:p>
            <a:pPr>
              <a:lnSpc>
                <a:spcPct val="150000"/>
              </a:lnSpc>
            </a:pPr>
            <a:r>
              <a:rPr lang="zh-CN" altLang="en-US" sz="1400" dirty="0" smtClean="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目前市场情况分析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2245714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par>
                          <p:cTn id="81" fill="hold">
                            <p:stCondLst>
                              <p:cond delay="6500"/>
                            </p:stCondLst>
                            <p:childTnLst>
                              <p:par>
                                <p:cTn id="82" presetID="22" presetClass="entr" presetSubtype="1"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animBg="1"/>
      <p:bldP spid="14" grpId="0" animBg="1"/>
      <p:bldP spid="15" grpId="0"/>
      <p:bldP spid="16" grpId="0"/>
      <p:bldP spid="17" grpId="0"/>
      <p:bldP spid="18" grpId="0"/>
      <p:bldP spid="21" grpId="0"/>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2289" y="1456405"/>
            <a:ext cx="3535655" cy="2664783"/>
          </a:xfrm>
          <a:prstGeom prst="rect">
            <a:avLst/>
          </a:prstGeom>
          <a:noFill/>
          <a:ln w="25400">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endParaRPr lang="zh-CN" altLang="en-US" sz="1206">
              <a:solidFill>
                <a:schemeClr val="tx1">
                  <a:lumMod val="95000"/>
                  <a:lumOff val="5000"/>
                </a:schemeClr>
              </a:solidFill>
            </a:endParaRPr>
          </a:p>
        </p:txBody>
      </p:sp>
      <p:pic>
        <p:nvPicPr>
          <p:cNvPr id="7" name="图片 6"/>
          <p:cNvPicPr>
            <a:picLocks noChangeAspect="1"/>
          </p:cNvPicPr>
          <p:nvPr/>
        </p:nvPicPr>
        <p:blipFill rotWithShape="1">
          <a:blip r:embed="rId3" cstate="print">
            <a:grayscl/>
            <a:extLst>
              <a:ext uri="{28A0092B-C50C-407E-A947-70E740481C1C}">
                <a14:useLocalDpi xmlns:a14="http://schemas.microsoft.com/office/drawing/2010/main" val="0"/>
              </a:ext>
            </a:extLst>
          </a:blip>
          <a:srcRect l="21907" t="8329" r="1914" b="6951"/>
          <a:stretch/>
        </p:blipFill>
        <p:spPr>
          <a:xfrm>
            <a:off x="612014" y="1553924"/>
            <a:ext cx="3342230" cy="2456285"/>
          </a:xfrm>
          <a:prstGeom prst="rect">
            <a:avLst/>
          </a:prstGeom>
          <a:ln>
            <a:solidFill>
              <a:srgbClr val="1848C0"/>
            </a:solidFill>
          </a:ln>
          <a:effectLst/>
        </p:spPr>
      </p:pic>
      <p:sp>
        <p:nvSpPr>
          <p:cNvPr id="8" name="文本框 5"/>
          <p:cNvSpPr txBox="1"/>
          <p:nvPr/>
        </p:nvSpPr>
        <p:spPr>
          <a:xfrm>
            <a:off x="4170665" y="1405873"/>
            <a:ext cx="4468172" cy="1323439"/>
          </a:xfrm>
          <a:prstGeom prst="rect">
            <a:avLst/>
          </a:prstGeom>
          <a:noFill/>
        </p:spPr>
        <p:txBody>
          <a:bodyPr wrap="square" rtlCol="0">
            <a:spAutoFit/>
          </a:bodyPr>
          <a:lstStyle/>
          <a:p>
            <a:r>
              <a:rPr lang="en-US" altLang="zh-CN" sz="1600" dirty="0">
                <a:solidFill>
                  <a:schemeClr val="tx1">
                    <a:lumMod val="95000"/>
                    <a:lumOff val="5000"/>
                  </a:schemeClr>
                </a:solidFill>
              </a:rPr>
              <a:t>Lorem ipsum dolor sit amet,consectetur </a:t>
            </a:r>
            <a:r>
              <a:rPr lang="en-US" altLang="zh-CN" sz="1600" dirty="0" err="1">
                <a:solidFill>
                  <a:schemeClr val="tx1">
                    <a:lumMod val="95000"/>
                    <a:lumOff val="5000"/>
                  </a:schemeClr>
                </a:solidFill>
              </a:rPr>
              <a:t>adipisicing</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elit,sed</a:t>
            </a:r>
            <a:r>
              <a:rPr lang="en-US" altLang="zh-CN" sz="1600" dirty="0">
                <a:solidFill>
                  <a:schemeClr val="tx1">
                    <a:lumMod val="95000"/>
                    <a:lumOff val="5000"/>
                  </a:schemeClr>
                </a:solidFill>
              </a:rPr>
              <a:t> do eiusmod </a:t>
            </a:r>
            <a:r>
              <a:rPr lang="en-US" altLang="zh-CN" sz="1600" dirty="0" err="1">
                <a:solidFill>
                  <a:schemeClr val="tx1">
                    <a:lumMod val="95000"/>
                    <a:lumOff val="5000"/>
                  </a:schemeClr>
                </a:solidFill>
              </a:rPr>
              <a:t>tempor</a:t>
            </a:r>
            <a:r>
              <a:rPr lang="en-US" altLang="zh-CN" sz="1600" dirty="0">
                <a:solidFill>
                  <a:schemeClr val="tx1">
                    <a:lumMod val="95000"/>
                    <a:lumOff val="5000"/>
                  </a:schemeClr>
                </a:solidFill>
              </a:rPr>
              <a:t> incididunt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labore</a:t>
            </a:r>
            <a:r>
              <a:rPr lang="en-US" altLang="zh-CN" sz="1600" dirty="0">
                <a:solidFill>
                  <a:schemeClr val="tx1">
                    <a:lumMod val="95000"/>
                    <a:lumOff val="5000"/>
                  </a:schemeClr>
                </a:solidFill>
              </a:rPr>
              <a:t> et </a:t>
            </a:r>
            <a:r>
              <a:rPr lang="en-US" altLang="zh-CN" sz="1600" dirty="0" err="1">
                <a:solidFill>
                  <a:schemeClr val="tx1">
                    <a:lumMod val="95000"/>
                    <a:lumOff val="5000"/>
                  </a:schemeClr>
                </a:solidFill>
              </a:rPr>
              <a:t>dolore</a:t>
            </a:r>
            <a:r>
              <a:rPr lang="en-US" altLang="zh-CN" sz="1600" dirty="0">
                <a:solidFill>
                  <a:schemeClr val="tx1">
                    <a:lumMod val="95000"/>
                    <a:lumOff val="5000"/>
                  </a:schemeClr>
                </a:solidFill>
              </a:rPr>
              <a:t> magna aliqua.Ut </a:t>
            </a:r>
            <a:r>
              <a:rPr lang="en-US" altLang="zh-CN" sz="1600" dirty="0" err="1">
                <a:solidFill>
                  <a:schemeClr val="tx1">
                    <a:lumMod val="95000"/>
                    <a:lumOff val="5000"/>
                  </a:schemeClr>
                </a:solidFill>
              </a:rPr>
              <a:t>enim</a:t>
            </a:r>
            <a:r>
              <a:rPr lang="en-US" altLang="zh-CN" sz="1600" dirty="0">
                <a:solidFill>
                  <a:schemeClr val="tx1">
                    <a:lumMod val="95000"/>
                    <a:lumOff val="5000"/>
                  </a:schemeClr>
                </a:solidFill>
              </a:rPr>
              <a:t> ad minim veniam,quis nostrud exercitation </a:t>
            </a:r>
            <a:r>
              <a:rPr lang="en-US" altLang="zh-CN" sz="1600" dirty="0" err="1">
                <a:solidFill>
                  <a:schemeClr val="tx1">
                    <a:lumMod val="95000"/>
                    <a:lumOff val="5000"/>
                  </a:schemeClr>
                </a:solidFill>
              </a:rPr>
              <a:t>ullamco</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laboris</a:t>
            </a:r>
            <a:r>
              <a:rPr lang="en-US" altLang="zh-CN" sz="1600" dirty="0">
                <a:solidFill>
                  <a:schemeClr val="tx1">
                    <a:lumMod val="95000"/>
                    <a:lumOff val="5000"/>
                  </a:schemeClr>
                </a:solidFill>
              </a:rPr>
              <a:t> nisi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aliquip</a:t>
            </a:r>
            <a:r>
              <a:rPr lang="en-US" altLang="zh-CN" sz="1600" dirty="0">
                <a:solidFill>
                  <a:schemeClr val="tx1">
                    <a:lumMod val="95000"/>
                    <a:lumOff val="5000"/>
                  </a:schemeClr>
                </a:solidFill>
              </a:rPr>
              <a:t> ex ea commodo consequat.</a:t>
            </a:r>
            <a:endParaRPr lang="zh-CN" altLang="en-US" sz="1600" dirty="0">
              <a:solidFill>
                <a:schemeClr val="tx1">
                  <a:lumMod val="95000"/>
                  <a:lumOff val="5000"/>
                </a:schemeClr>
              </a:solidFill>
            </a:endParaRPr>
          </a:p>
        </p:txBody>
      </p:sp>
      <p:sp>
        <p:nvSpPr>
          <p:cNvPr id="9" name="文本框 6"/>
          <p:cNvSpPr txBox="1"/>
          <p:nvPr/>
        </p:nvSpPr>
        <p:spPr>
          <a:xfrm>
            <a:off x="4170665" y="2872982"/>
            <a:ext cx="4468172" cy="1323439"/>
          </a:xfrm>
          <a:prstGeom prst="rect">
            <a:avLst/>
          </a:prstGeom>
          <a:noFill/>
        </p:spPr>
        <p:txBody>
          <a:bodyPr wrap="square" rtlCol="0">
            <a:spAutoFit/>
          </a:bodyPr>
          <a:lstStyle/>
          <a:p>
            <a:r>
              <a:rPr lang="en-US" altLang="zh-CN" sz="1600" dirty="0">
                <a:solidFill>
                  <a:schemeClr val="tx1">
                    <a:lumMod val="95000"/>
                    <a:lumOff val="5000"/>
                  </a:schemeClr>
                </a:solidFill>
              </a:rPr>
              <a:t>Lorem ipsum dolor sit amet,consectetur </a:t>
            </a:r>
            <a:r>
              <a:rPr lang="en-US" altLang="zh-CN" sz="1600" dirty="0" err="1">
                <a:solidFill>
                  <a:schemeClr val="tx1">
                    <a:lumMod val="95000"/>
                    <a:lumOff val="5000"/>
                  </a:schemeClr>
                </a:solidFill>
              </a:rPr>
              <a:t>adipisicing</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elit,sed</a:t>
            </a:r>
            <a:r>
              <a:rPr lang="en-US" altLang="zh-CN" sz="1600" dirty="0">
                <a:solidFill>
                  <a:schemeClr val="tx1">
                    <a:lumMod val="95000"/>
                    <a:lumOff val="5000"/>
                  </a:schemeClr>
                </a:solidFill>
              </a:rPr>
              <a:t> do eiusmod </a:t>
            </a:r>
            <a:r>
              <a:rPr lang="en-US" altLang="zh-CN" sz="1600" dirty="0" err="1">
                <a:solidFill>
                  <a:schemeClr val="tx1">
                    <a:lumMod val="95000"/>
                    <a:lumOff val="5000"/>
                  </a:schemeClr>
                </a:solidFill>
              </a:rPr>
              <a:t>tempor</a:t>
            </a:r>
            <a:r>
              <a:rPr lang="en-US" altLang="zh-CN" sz="1600" dirty="0">
                <a:solidFill>
                  <a:schemeClr val="tx1">
                    <a:lumMod val="95000"/>
                    <a:lumOff val="5000"/>
                  </a:schemeClr>
                </a:solidFill>
              </a:rPr>
              <a:t> incididunt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labore</a:t>
            </a:r>
            <a:r>
              <a:rPr lang="en-US" altLang="zh-CN" sz="1600" dirty="0">
                <a:solidFill>
                  <a:schemeClr val="tx1">
                    <a:lumMod val="95000"/>
                    <a:lumOff val="5000"/>
                  </a:schemeClr>
                </a:solidFill>
              </a:rPr>
              <a:t> et </a:t>
            </a:r>
            <a:r>
              <a:rPr lang="en-US" altLang="zh-CN" sz="1600" dirty="0" err="1">
                <a:solidFill>
                  <a:schemeClr val="tx1">
                    <a:lumMod val="95000"/>
                    <a:lumOff val="5000"/>
                  </a:schemeClr>
                </a:solidFill>
              </a:rPr>
              <a:t>dolore</a:t>
            </a:r>
            <a:r>
              <a:rPr lang="en-US" altLang="zh-CN" sz="1600" dirty="0">
                <a:solidFill>
                  <a:schemeClr val="tx1">
                    <a:lumMod val="95000"/>
                    <a:lumOff val="5000"/>
                  </a:schemeClr>
                </a:solidFill>
              </a:rPr>
              <a:t> magna aliqua.Ut </a:t>
            </a:r>
            <a:r>
              <a:rPr lang="en-US" altLang="zh-CN" sz="1600" dirty="0" err="1">
                <a:solidFill>
                  <a:schemeClr val="tx1">
                    <a:lumMod val="95000"/>
                    <a:lumOff val="5000"/>
                  </a:schemeClr>
                </a:solidFill>
              </a:rPr>
              <a:t>enim</a:t>
            </a:r>
            <a:r>
              <a:rPr lang="en-US" altLang="zh-CN" sz="1600" dirty="0">
                <a:solidFill>
                  <a:schemeClr val="tx1">
                    <a:lumMod val="95000"/>
                    <a:lumOff val="5000"/>
                  </a:schemeClr>
                </a:solidFill>
              </a:rPr>
              <a:t> ad minim </a:t>
            </a:r>
            <a:r>
              <a:rPr lang="en-US" altLang="zh-CN" sz="1600" dirty="0" err="1">
                <a:solidFill>
                  <a:schemeClr val="tx1">
                    <a:lumMod val="95000"/>
                    <a:lumOff val="5000"/>
                  </a:schemeClr>
                </a:solidFill>
              </a:rPr>
              <a:t>veniam,quis</a:t>
            </a:r>
            <a:r>
              <a:rPr lang="en-US" altLang="zh-CN" sz="1600" dirty="0">
                <a:solidFill>
                  <a:schemeClr val="tx1">
                    <a:lumMod val="95000"/>
                    <a:lumOff val="5000"/>
                  </a:schemeClr>
                </a:solidFill>
              </a:rPr>
              <a:t> nostrud exercitation </a:t>
            </a:r>
            <a:r>
              <a:rPr lang="en-US" altLang="zh-CN" sz="1600" dirty="0" err="1">
                <a:solidFill>
                  <a:schemeClr val="tx1">
                    <a:lumMod val="95000"/>
                    <a:lumOff val="5000"/>
                  </a:schemeClr>
                </a:solidFill>
              </a:rPr>
              <a:t>ullamco</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laboris</a:t>
            </a:r>
            <a:r>
              <a:rPr lang="en-US" altLang="zh-CN" sz="1600" dirty="0">
                <a:solidFill>
                  <a:schemeClr val="tx1">
                    <a:lumMod val="95000"/>
                    <a:lumOff val="5000"/>
                  </a:schemeClr>
                </a:solidFill>
              </a:rPr>
              <a:t> nisi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aliquip</a:t>
            </a:r>
            <a:r>
              <a:rPr lang="en-US" altLang="zh-CN" sz="1600" dirty="0">
                <a:solidFill>
                  <a:schemeClr val="tx1">
                    <a:lumMod val="95000"/>
                    <a:lumOff val="5000"/>
                  </a:schemeClr>
                </a:solidFill>
              </a:rPr>
              <a:t> ex ea commodo consequat.</a:t>
            </a:r>
            <a:endParaRPr lang="zh-CN" altLang="en-US" sz="1600" dirty="0">
              <a:solidFill>
                <a:schemeClr val="tx1">
                  <a:lumMod val="95000"/>
                  <a:lumOff val="5000"/>
                </a:schemeClr>
              </a:solidFill>
            </a:endParaRPr>
          </a:p>
        </p:txBody>
      </p:sp>
      <p:sp>
        <p:nvSpPr>
          <p:cNvPr id="10" name="等腰三角形 9"/>
          <p:cNvSpPr/>
          <p:nvPr/>
        </p:nvSpPr>
        <p:spPr>
          <a:xfrm rot="5400000">
            <a:off x="8300112" y="4445926"/>
            <a:ext cx="303789" cy="26188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endParaRPr lang="zh-CN" altLang="en-US" sz="1206">
              <a:solidFill>
                <a:schemeClr val="tx1">
                  <a:lumMod val="95000"/>
                  <a:lumOff val="5000"/>
                </a:schemeClr>
              </a:solidFill>
            </a:endParaRPr>
          </a:p>
        </p:txBody>
      </p:sp>
      <p:sp>
        <p:nvSpPr>
          <p:cNvPr id="1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目前市场情况分析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15"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1960070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3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3500"/>
                            </p:stCondLst>
                            <p:childTnLst>
                              <p:par>
                                <p:cTn id="38" presetID="3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900" decel="100000" fill="hold"/>
                                        <p:tgtEl>
                                          <p:spTgt spid="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animBg="1"/>
      <p:bldP spid="14" grpId="0"/>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Freeform 6"/>
          <p:cNvSpPr>
            <a:spLocks noEditPoints="1"/>
          </p:cNvSpPr>
          <p:nvPr/>
        </p:nvSpPr>
        <p:spPr bwMode="auto">
          <a:xfrm>
            <a:off x="3041650" y="1457325"/>
            <a:ext cx="3060700" cy="3057525"/>
          </a:xfrm>
          <a:custGeom>
            <a:avLst/>
            <a:gdLst>
              <a:gd name="T0" fmla="*/ 2847924 w 935"/>
              <a:gd name="T1" fmla="*/ 1988209 h 935"/>
              <a:gd name="T2" fmla="*/ 2847924 w 935"/>
              <a:gd name="T3" fmla="*/ 1988209 h 935"/>
              <a:gd name="T4" fmla="*/ 2638422 w 935"/>
              <a:gd name="T5" fmla="*/ 1530398 h 935"/>
              <a:gd name="T6" fmla="*/ 2847924 w 935"/>
              <a:gd name="T7" fmla="*/ 1069316 h 935"/>
              <a:gd name="T8" fmla="*/ 2847924 w 935"/>
              <a:gd name="T9" fmla="*/ 1069316 h 935"/>
              <a:gd name="T10" fmla="*/ 3060700 w 935"/>
              <a:gd name="T11" fmla="*/ 608235 h 935"/>
              <a:gd name="T12" fmla="*/ 2455107 w 935"/>
              <a:gd name="T13" fmla="*/ 0 h 935"/>
              <a:gd name="T14" fmla="*/ 1990273 w 935"/>
              <a:gd name="T15" fmla="*/ 212555 h 935"/>
              <a:gd name="T16" fmla="*/ 1990273 w 935"/>
              <a:gd name="T17" fmla="*/ 212555 h 935"/>
              <a:gd name="T18" fmla="*/ 1531987 w 935"/>
              <a:gd name="T19" fmla="*/ 421840 h 935"/>
              <a:gd name="T20" fmla="*/ 1073700 w 935"/>
              <a:gd name="T21" fmla="*/ 212555 h 935"/>
              <a:gd name="T22" fmla="*/ 1073700 w 935"/>
              <a:gd name="T23" fmla="*/ 212555 h 935"/>
              <a:gd name="T24" fmla="*/ 608867 w 935"/>
              <a:gd name="T25" fmla="*/ 0 h 935"/>
              <a:gd name="T26" fmla="*/ 0 w 935"/>
              <a:gd name="T27" fmla="*/ 608235 h 935"/>
              <a:gd name="T28" fmla="*/ 216049 w 935"/>
              <a:gd name="T29" fmla="*/ 1069316 h 935"/>
              <a:gd name="T30" fmla="*/ 216049 w 935"/>
              <a:gd name="T31" fmla="*/ 1069316 h 935"/>
              <a:gd name="T32" fmla="*/ 425552 w 935"/>
              <a:gd name="T33" fmla="*/ 1530398 h 935"/>
              <a:gd name="T34" fmla="*/ 216049 w 935"/>
              <a:gd name="T35" fmla="*/ 1988209 h 935"/>
              <a:gd name="T36" fmla="*/ 216049 w 935"/>
              <a:gd name="T37" fmla="*/ 1988209 h 935"/>
              <a:gd name="T38" fmla="*/ 0 w 935"/>
              <a:gd name="T39" fmla="*/ 2449290 h 935"/>
              <a:gd name="T40" fmla="*/ 608867 w 935"/>
              <a:gd name="T41" fmla="*/ 3057525 h 935"/>
              <a:gd name="T42" fmla="*/ 1073700 w 935"/>
              <a:gd name="T43" fmla="*/ 2844970 h 935"/>
              <a:gd name="T44" fmla="*/ 1073700 w 935"/>
              <a:gd name="T45" fmla="*/ 2844970 h 935"/>
              <a:gd name="T46" fmla="*/ 1531987 w 935"/>
              <a:gd name="T47" fmla="*/ 2635685 h 935"/>
              <a:gd name="T48" fmla="*/ 1990273 w 935"/>
              <a:gd name="T49" fmla="*/ 2844970 h 935"/>
              <a:gd name="T50" fmla="*/ 1990273 w 935"/>
              <a:gd name="T51" fmla="*/ 2844970 h 935"/>
              <a:gd name="T52" fmla="*/ 2455107 w 935"/>
              <a:gd name="T53" fmla="*/ 3057525 h 935"/>
              <a:gd name="T54" fmla="*/ 3060700 w 935"/>
              <a:gd name="T55" fmla="*/ 2449290 h 935"/>
              <a:gd name="T56" fmla="*/ 2847924 w 935"/>
              <a:gd name="T57" fmla="*/ 1988209 h 935"/>
              <a:gd name="T58" fmla="*/ 1531987 w 935"/>
              <a:gd name="T59" fmla="*/ 2226925 h 935"/>
              <a:gd name="T60" fmla="*/ 834736 w 935"/>
              <a:gd name="T61" fmla="*/ 1530398 h 935"/>
              <a:gd name="T62" fmla="*/ 1531987 w 935"/>
              <a:gd name="T63" fmla="*/ 833870 h 935"/>
              <a:gd name="T64" fmla="*/ 2229237 w 935"/>
              <a:gd name="T65" fmla="*/ 1530398 h 935"/>
              <a:gd name="T66" fmla="*/ 1531987 w 935"/>
              <a:gd name="T67" fmla="*/ 2226925 h 9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rgbClr val="0070C0"/>
          </a:solidFill>
          <a:ln>
            <a:noFill/>
          </a:ln>
          <a:extLst/>
        </p:spPr>
        <p:txBody>
          <a:bodyPr/>
          <a:lstStyle/>
          <a:p>
            <a:endParaRPr lang="zh-CN" altLang="en-US"/>
          </a:p>
        </p:txBody>
      </p:sp>
      <p:grpSp>
        <p:nvGrpSpPr>
          <p:cNvPr id="2" name="组合 1"/>
          <p:cNvGrpSpPr/>
          <p:nvPr/>
        </p:nvGrpSpPr>
        <p:grpSpPr>
          <a:xfrm>
            <a:off x="3208338" y="1631950"/>
            <a:ext cx="884237" cy="882650"/>
            <a:chOff x="3208338" y="1631950"/>
            <a:chExt cx="884237" cy="882650"/>
          </a:xfrm>
          <a:solidFill>
            <a:srgbClr val="00B0F0"/>
          </a:solidFill>
        </p:grpSpPr>
        <p:sp>
          <p:nvSpPr>
            <p:cNvPr id="20488" name="Oval 8"/>
            <p:cNvSpPr>
              <a:spLocks noChangeArrowheads="1"/>
            </p:cNvSpPr>
            <p:nvPr/>
          </p:nvSpPr>
          <p:spPr bwMode="auto">
            <a:xfrm>
              <a:off x="3208338" y="1631950"/>
              <a:ext cx="884237" cy="882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1" name="Text Box 11"/>
            <p:cNvSpPr txBox="1">
              <a:spLocks noChangeArrowheads="1"/>
            </p:cNvSpPr>
            <p:nvPr/>
          </p:nvSpPr>
          <p:spPr bwMode="auto">
            <a:xfrm>
              <a:off x="3441700" y="1825625"/>
              <a:ext cx="420688"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zh-CN" sz="2800" b="1">
                  <a:solidFill>
                    <a:schemeClr val="bg1"/>
                  </a:solidFill>
                </a:rPr>
                <a:t>S</a:t>
              </a:r>
            </a:p>
          </p:txBody>
        </p:sp>
      </p:grpSp>
      <p:grpSp>
        <p:nvGrpSpPr>
          <p:cNvPr id="3" name="组合 2"/>
          <p:cNvGrpSpPr/>
          <p:nvPr/>
        </p:nvGrpSpPr>
        <p:grpSpPr>
          <a:xfrm>
            <a:off x="5051425" y="1631950"/>
            <a:ext cx="887413" cy="882650"/>
            <a:chOff x="5051425" y="1631950"/>
            <a:chExt cx="887413" cy="882650"/>
          </a:xfrm>
          <a:solidFill>
            <a:srgbClr val="00B0F0"/>
          </a:solidFill>
        </p:grpSpPr>
        <p:sp>
          <p:nvSpPr>
            <p:cNvPr id="20489" name="Oval 9"/>
            <p:cNvSpPr>
              <a:spLocks noChangeArrowheads="1"/>
            </p:cNvSpPr>
            <p:nvPr/>
          </p:nvSpPr>
          <p:spPr bwMode="auto">
            <a:xfrm>
              <a:off x="5051425" y="1631950"/>
              <a:ext cx="887413" cy="882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2" name="Text Box 12"/>
            <p:cNvSpPr txBox="1">
              <a:spLocks noChangeArrowheads="1"/>
            </p:cNvSpPr>
            <p:nvPr/>
          </p:nvSpPr>
          <p:spPr bwMode="auto">
            <a:xfrm>
              <a:off x="5283200" y="1782763"/>
              <a:ext cx="460375" cy="519112"/>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zh-CN" sz="2800" b="1">
                  <a:solidFill>
                    <a:schemeClr val="bg1"/>
                  </a:solidFill>
                </a:rPr>
                <a:t>w</a:t>
              </a:r>
            </a:p>
          </p:txBody>
        </p:sp>
      </p:grpSp>
      <p:grpSp>
        <p:nvGrpSpPr>
          <p:cNvPr id="4" name="组合 3"/>
          <p:cNvGrpSpPr/>
          <p:nvPr/>
        </p:nvGrpSpPr>
        <p:grpSpPr>
          <a:xfrm>
            <a:off x="3208338" y="3473450"/>
            <a:ext cx="884237" cy="885825"/>
            <a:chOff x="3208338" y="3473450"/>
            <a:chExt cx="884237" cy="885825"/>
          </a:xfrm>
          <a:solidFill>
            <a:srgbClr val="00B0F0"/>
          </a:solidFill>
        </p:grpSpPr>
        <p:sp>
          <p:nvSpPr>
            <p:cNvPr id="20490" name="Oval 10"/>
            <p:cNvSpPr>
              <a:spLocks noChangeArrowheads="1"/>
            </p:cNvSpPr>
            <p:nvPr/>
          </p:nvSpPr>
          <p:spPr bwMode="auto">
            <a:xfrm>
              <a:off x="3208338" y="3473450"/>
              <a:ext cx="884237" cy="885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3" name="Text Box 13"/>
            <p:cNvSpPr txBox="1">
              <a:spLocks noChangeArrowheads="1"/>
            </p:cNvSpPr>
            <p:nvPr/>
          </p:nvSpPr>
          <p:spPr bwMode="auto">
            <a:xfrm>
              <a:off x="3422650" y="3654425"/>
              <a:ext cx="460375"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zh-CN" sz="2800" b="1">
                  <a:solidFill>
                    <a:schemeClr val="bg1"/>
                  </a:solidFill>
                </a:rPr>
                <a:t>O</a:t>
              </a:r>
            </a:p>
          </p:txBody>
        </p:sp>
      </p:grpSp>
      <p:grpSp>
        <p:nvGrpSpPr>
          <p:cNvPr id="5" name="组合 4"/>
          <p:cNvGrpSpPr/>
          <p:nvPr/>
        </p:nvGrpSpPr>
        <p:grpSpPr>
          <a:xfrm>
            <a:off x="5051425" y="3473450"/>
            <a:ext cx="887413" cy="885825"/>
            <a:chOff x="5051425" y="3473450"/>
            <a:chExt cx="887413" cy="885825"/>
          </a:xfrm>
          <a:solidFill>
            <a:srgbClr val="00B0F0"/>
          </a:solidFill>
        </p:grpSpPr>
        <p:sp>
          <p:nvSpPr>
            <p:cNvPr id="20487" name="Oval 7"/>
            <p:cNvSpPr>
              <a:spLocks noChangeArrowheads="1"/>
            </p:cNvSpPr>
            <p:nvPr/>
          </p:nvSpPr>
          <p:spPr bwMode="auto">
            <a:xfrm>
              <a:off x="5051425" y="3473450"/>
              <a:ext cx="887413" cy="885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4" name="Text Box 14"/>
            <p:cNvSpPr txBox="1">
              <a:spLocks noChangeArrowheads="1"/>
            </p:cNvSpPr>
            <p:nvPr/>
          </p:nvSpPr>
          <p:spPr bwMode="auto">
            <a:xfrm>
              <a:off x="5292725" y="3654425"/>
              <a:ext cx="401638"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zh-CN" sz="2800" b="1">
                  <a:solidFill>
                    <a:schemeClr val="bg1"/>
                  </a:solidFill>
                </a:rPr>
                <a:t>T</a:t>
              </a:r>
            </a:p>
          </p:txBody>
        </p:sp>
      </p:grpSp>
      <p:grpSp>
        <p:nvGrpSpPr>
          <p:cNvPr id="20495" name="Group 15"/>
          <p:cNvGrpSpPr>
            <a:grpSpLocks/>
          </p:cNvGrpSpPr>
          <p:nvPr/>
        </p:nvGrpSpPr>
        <p:grpSpPr bwMode="auto">
          <a:xfrm>
            <a:off x="6292850" y="3759200"/>
            <a:ext cx="219075" cy="219075"/>
            <a:chOff x="0" y="0"/>
            <a:chExt cx="205" cy="206"/>
          </a:xfrm>
          <a:solidFill>
            <a:srgbClr val="0070C0"/>
          </a:solidFill>
        </p:grpSpPr>
        <p:sp>
          <p:nvSpPr>
            <p:cNvPr id="20509" name="Freeform 16"/>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ysClr val="windowText" lastClr="000000"/>
                </a:solidFill>
              </a:endParaRPr>
            </a:p>
          </p:txBody>
        </p:sp>
        <p:sp>
          <p:nvSpPr>
            <p:cNvPr id="20510" name="Freeform 17"/>
            <p:cNvSpPr>
              <a:spLocks/>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ysClr val="windowText" lastClr="000000"/>
                </a:solidFill>
              </a:endParaRPr>
            </a:p>
          </p:txBody>
        </p:sp>
        <p:sp>
          <p:nvSpPr>
            <p:cNvPr id="20511" name="Freeform 18"/>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ysClr val="windowText" lastClr="000000"/>
                </a:solidFill>
              </a:endParaRPr>
            </a:p>
          </p:txBody>
        </p:sp>
        <p:sp>
          <p:nvSpPr>
            <p:cNvPr id="20512" name="Freeform 19"/>
            <p:cNvSpPr>
              <a:spLocks/>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ysClr val="windowText" lastClr="000000"/>
                </a:solidFill>
              </a:endParaRPr>
            </a:p>
          </p:txBody>
        </p:sp>
      </p:grpSp>
      <p:grpSp>
        <p:nvGrpSpPr>
          <p:cNvPr id="20496" name="Group 20"/>
          <p:cNvGrpSpPr>
            <a:grpSpLocks/>
          </p:cNvGrpSpPr>
          <p:nvPr/>
        </p:nvGrpSpPr>
        <p:grpSpPr bwMode="auto">
          <a:xfrm>
            <a:off x="2641600" y="1881188"/>
            <a:ext cx="219075" cy="219075"/>
            <a:chOff x="0" y="0"/>
            <a:chExt cx="205" cy="206"/>
          </a:xfrm>
          <a:solidFill>
            <a:srgbClr val="0070C0"/>
          </a:solidFill>
        </p:grpSpPr>
        <p:sp>
          <p:nvSpPr>
            <p:cNvPr id="20507" name="Freeform 21"/>
            <p:cNvSpPr>
              <a:spLocks noEditPoints="1"/>
            </p:cNvSpPr>
            <p:nvPr/>
          </p:nvSpPr>
          <p:spPr bwMode="auto">
            <a:xfrm>
              <a:off x="0" y="0"/>
              <a:ext cx="205" cy="206"/>
            </a:xfrm>
            <a:custGeom>
              <a:avLst/>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ysClr val="windowText" lastClr="000000"/>
                </a:solidFill>
              </a:endParaRPr>
            </a:p>
          </p:txBody>
        </p:sp>
        <p:sp>
          <p:nvSpPr>
            <p:cNvPr id="20508" name="Freeform 22"/>
            <p:cNvSpPr>
              <a:spLocks/>
            </p:cNvSpPr>
            <p:nvPr/>
          </p:nvSpPr>
          <p:spPr bwMode="auto">
            <a:xfrm>
              <a:off x="48" y="60"/>
              <a:ext cx="112" cy="90"/>
            </a:xfrm>
            <a:custGeom>
              <a:avLst/>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90">
                  <a:moveTo>
                    <a:pt x="112" y="12"/>
                  </a:moveTo>
                  <a:lnTo>
                    <a:pt x="99" y="0"/>
                  </a:lnTo>
                  <a:lnTo>
                    <a:pt x="44" y="66"/>
                  </a:lnTo>
                  <a:lnTo>
                    <a:pt x="10" y="38"/>
                  </a:lnTo>
                  <a:lnTo>
                    <a:pt x="0" y="53"/>
                  </a:lnTo>
                  <a:lnTo>
                    <a:pt x="47" y="90"/>
                  </a:lnTo>
                  <a:lnTo>
                    <a:pt x="1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ysClr val="windowText" lastClr="000000"/>
                </a:solidFill>
              </a:endParaRPr>
            </a:p>
          </p:txBody>
        </p:sp>
      </p:grpSp>
      <p:grpSp>
        <p:nvGrpSpPr>
          <p:cNvPr id="20497" name="Group 23"/>
          <p:cNvGrpSpPr>
            <a:grpSpLocks/>
          </p:cNvGrpSpPr>
          <p:nvPr/>
        </p:nvGrpSpPr>
        <p:grpSpPr bwMode="auto">
          <a:xfrm>
            <a:off x="2641600" y="3743325"/>
            <a:ext cx="219075" cy="222250"/>
            <a:chOff x="0" y="0"/>
            <a:chExt cx="205" cy="208"/>
          </a:xfrm>
          <a:solidFill>
            <a:srgbClr val="0070C0"/>
          </a:solidFill>
        </p:grpSpPr>
        <p:sp>
          <p:nvSpPr>
            <p:cNvPr id="20505" name="Freeform 24"/>
            <p:cNvSpPr>
              <a:spLocks noEditPoints="1"/>
            </p:cNvSpPr>
            <p:nvPr/>
          </p:nvSpPr>
          <p:spPr bwMode="auto">
            <a:xfrm>
              <a:off x="0" y="0"/>
              <a:ext cx="205" cy="208"/>
            </a:xfrm>
            <a:custGeom>
              <a:avLst/>
              <a:gdLst>
                <a:gd name="T0" fmla="*/ 199 w 140"/>
                <a:gd name="T1" fmla="*/ 81 h 141"/>
                <a:gd name="T2" fmla="*/ 179 w 140"/>
                <a:gd name="T3" fmla="*/ 68 h 141"/>
                <a:gd name="T4" fmla="*/ 186 w 140"/>
                <a:gd name="T5" fmla="*/ 43 h 141"/>
                <a:gd name="T6" fmla="*/ 155 w 140"/>
                <a:gd name="T7" fmla="*/ 21 h 141"/>
                <a:gd name="T8" fmla="*/ 132 w 140"/>
                <a:gd name="T9" fmla="*/ 25 h 141"/>
                <a:gd name="T10" fmla="*/ 119 w 140"/>
                <a:gd name="T11" fmla="*/ 3 h 141"/>
                <a:gd name="T12" fmla="*/ 81 w 140"/>
                <a:gd name="T13" fmla="*/ 9 h 141"/>
                <a:gd name="T14" fmla="*/ 67 w 140"/>
                <a:gd name="T15" fmla="*/ 28 h 141"/>
                <a:gd name="T16" fmla="*/ 42 w 140"/>
                <a:gd name="T17" fmla="*/ 21 h 141"/>
                <a:gd name="T18" fmla="*/ 19 w 140"/>
                <a:gd name="T19" fmla="*/ 53 h 141"/>
                <a:gd name="T20" fmla="*/ 23 w 140"/>
                <a:gd name="T21" fmla="*/ 75 h 141"/>
                <a:gd name="T22" fmla="*/ 1 w 140"/>
                <a:gd name="T23" fmla="*/ 89 h 141"/>
                <a:gd name="T24" fmla="*/ 1 w 140"/>
                <a:gd name="T25" fmla="*/ 119 h 141"/>
                <a:gd name="T26" fmla="*/ 23 w 140"/>
                <a:gd name="T27" fmla="*/ 133 h 141"/>
                <a:gd name="T28" fmla="*/ 19 w 140"/>
                <a:gd name="T29" fmla="*/ 156 h 141"/>
                <a:gd name="T30" fmla="*/ 42 w 140"/>
                <a:gd name="T31" fmla="*/ 187 h 141"/>
                <a:gd name="T32" fmla="*/ 67 w 140"/>
                <a:gd name="T33" fmla="*/ 181 h 141"/>
                <a:gd name="T34" fmla="*/ 81 w 140"/>
                <a:gd name="T35" fmla="*/ 201 h 141"/>
                <a:gd name="T36" fmla="*/ 103 w 140"/>
                <a:gd name="T37" fmla="*/ 208 h 141"/>
                <a:gd name="T38" fmla="*/ 126 w 140"/>
                <a:gd name="T39" fmla="*/ 201 h 141"/>
                <a:gd name="T40" fmla="*/ 139 w 140"/>
                <a:gd name="T41" fmla="*/ 181 h 141"/>
                <a:gd name="T42" fmla="*/ 164 w 140"/>
                <a:gd name="T43" fmla="*/ 187 h 141"/>
                <a:gd name="T44" fmla="*/ 186 w 140"/>
                <a:gd name="T45" fmla="*/ 156 h 141"/>
                <a:gd name="T46" fmla="*/ 183 w 140"/>
                <a:gd name="T47" fmla="*/ 133 h 141"/>
                <a:gd name="T48" fmla="*/ 204 w 140"/>
                <a:gd name="T49" fmla="*/ 119 h 141"/>
                <a:gd name="T50" fmla="*/ 204 w 140"/>
                <a:gd name="T51" fmla="*/ 89 h 141"/>
                <a:gd name="T52" fmla="*/ 173 w 140"/>
                <a:gd name="T53" fmla="*/ 118 h 141"/>
                <a:gd name="T54" fmla="*/ 161 w 140"/>
                <a:gd name="T55" fmla="*/ 136 h 141"/>
                <a:gd name="T56" fmla="*/ 168 w 140"/>
                <a:gd name="T57" fmla="*/ 159 h 141"/>
                <a:gd name="T58" fmla="*/ 144 w 140"/>
                <a:gd name="T59" fmla="*/ 164 h 141"/>
                <a:gd name="T60" fmla="*/ 122 w 140"/>
                <a:gd name="T61" fmla="*/ 168 h 141"/>
                <a:gd name="T62" fmla="*/ 111 w 140"/>
                <a:gd name="T63" fmla="*/ 189 h 141"/>
                <a:gd name="T64" fmla="*/ 89 w 140"/>
                <a:gd name="T65" fmla="*/ 174 h 141"/>
                <a:gd name="T66" fmla="*/ 72 w 140"/>
                <a:gd name="T67" fmla="*/ 164 h 141"/>
                <a:gd name="T68" fmla="*/ 48 w 140"/>
                <a:gd name="T69" fmla="*/ 170 h 141"/>
                <a:gd name="T70" fmla="*/ 45 w 140"/>
                <a:gd name="T71" fmla="*/ 145 h 141"/>
                <a:gd name="T72" fmla="*/ 40 w 140"/>
                <a:gd name="T73" fmla="*/ 124 h 141"/>
                <a:gd name="T74" fmla="*/ 19 w 140"/>
                <a:gd name="T75" fmla="*/ 112 h 141"/>
                <a:gd name="T76" fmla="*/ 19 w 140"/>
                <a:gd name="T77" fmla="*/ 96 h 141"/>
                <a:gd name="T78" fmla="*/ 40 w 140"/>
                <a:gd name="T79" fmla="*/ 86 h 141"/>
                <a:gd name="T80" fmla="*/ 45 w 140"/>
                <a:gd name="T81" fmla="*/ 65 h 141"/>
                <a:gd name="T82" fmla="*/ 48 w 140"/>
                <a:gd name="T83" fmla="*/ 38 h 141"/>
                <a:gd name="T84" fmla="*/ 72 w 140"/>
                <a:gd name="T85" fmla="*/ 46 h 141"/>
                <a:gd name="T86" fmla="*/ 89 w 140"/>
                <a:gd name="T87" fmla="*/ 34 h 141"/>
                <a:gd name="T88" fmla="*/ 111 w 140"/>
                <a:gd name="T89" fmla="*/ 19 h 141"/>
                <a:gd name="T90" fmla="*/ 122 w 140"/>
                <a:gd name="T91" fmla="*/ 40 h 141"/>
                <a:gd name="T92" fmla="*/ 144 w 140"/>
                <a:gd name="T93" fmla="*/ 46 h 141"/>
                <a:gd name="T94" fmla="*/ 168 w 140"/>
                <a:gd name="T95" fmla="*/ 50 h 141"/>
                <a:gd name="T96" fmla="*/ 161 w 140"/>
                <a:gd name="T97" fmla="*/ 72 h 141"/>
                <a:gd name="T98" fmla="*/ 173 w 140"/>
                <a:gd name="T99" fmla="*/ 91 h 141"/>
                <a:gd name="T100" fmla="*/ 187 w 140"/>
                <a:gd name="T101" fmla="*/ 105 h 1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ysClr val="windowText" lastClr="000000"/>
                </a:solidFill>
              </a:endParaRPr>
            </a:p>
          </p:txBody>
        </p:sp>
        <p:sp>
          <p:nvSpPr>
            <p:cNvPr id="20506" name="Freeform 25"/>
            <p:cNvSpPr>
              <a:spLocks noEditPoints="1"/>
            </p:cNvSpPr>
            <p:nvPr/>
          </p:nvSpPr>
          <p:spPr bwMode="auto">
            <a:xfrm>
              <a:off x="63" y="62"/>
              <a:ext cx="81" cy="81"/>
            </a:xfrm>
            <a:custGeom>
              <a:avLst/>
              <a:gdLst>
                <a:gd name="T0" fmla="*/ 40 w 55"/>
                <a:gd name="T1" fmla="*/ 0 h 55"/>
                <a:gd name="T2" fmla="*/ 0 w 55"/>
                <a:gd name="T3" fmla="*/ 40 h 55"/>
                <a:gd name="T4" fmla="*/ 40 w 55"/>
                <a:gd name="T5" fmla="*/ 81 h 55"/>
                <a:gd name="T6" fmla="*/ 81 w 55"/>
                <a:gd name="T7" fmla="*/ 40 h 55"/>
                <a:gd name="T8" fmla="*/ 40 w 55"/>
                <a:gd name="T9" fmla="*/ 0 h 55"/>
                <a:gd name="T10" fmla="*/ 40 w 55"/>
                <a:gd name="T11" fmla="*/ 63 h 55"/>
                <a:gd name="T12" fmla="*/ 18 w 55"/>
                <a:gd name="T13" fmla="*/ 40 h 55"/>
                <a:gd name="T14" fmla="*/ 40 w 55"/>
                <a:gd name="T15" fmla="*/ 18 h 55"/>
                <a:gd name="T16" fmla="*/ 63 w 55"/>
                <a:gd name="T17" fmla="*/ 40 h 55"/>
                <a:gd name="T18" fmla="*/ 40 w 55"/>
                <a:gd name="T19" fmla="*/ 63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ysClr val="windowText" lastClr="000000"/>
                </a:solidFill>
              </a:endParaRPr>
            </a:p>
          </p:txBody>
        </p:sp>
      </p:grpSp>
      <p:grpSp>
        <p:nvGrpSpPr>
          <p:cNvPr id="20498" name="Group 26"/>
          <p:cNvGrpSpPr>
            <a:grpSpLocks/>
          </p:cNvGrpSpPr>
          <p:nvPr/>
        </p:nvGrpSpPr>
        <p:grpSpPr bwMode="auto">
          <a:xfrm>
            <a:off x="6292850" y="1881188"/>
            <a:ext cx="219075" cy="219075"/>
            <a:chOff x="0" y="0"/>
            <a:chExt cx="205" cy="207"/>
          </a:xfrm>
          <a:solidFill>
            <a:srgbClr val="0070C0"/>
          </a:solidFill>
        </p:grpSpPr>
        <p:sp>
          <p:nvSpPr>
            <p:cNvPr id="20503" name="Freeform 27"/>
            <p:cNvSpPr>
              <a:spLocks noEditPoints="1"/>
            </p:cNvSpPr>
            <p:nvPr/>
          </p:nvSpPr>
          <p:spPr bwMode="auto">
            <a:xfrm>
              <a:off x="0" y="0"/>
              <a:ext cx="205" cy="207"/>
            </a:xfrm>
            <a:custGeom>
              <a:avLst/>
              <a:gdLst>
                <a:gd name="T0" fmla="*/ 103 w 140"/>
                <a:gd name="T1" fmla="*/ 207 h 140"/>
                <a:gd name="T2" fmla="*/ 0 w 140"/>
                <a:gd name="T3" fmla="*/ 104 h 140"/>
                <a:gd name="T4" fmla="*/ 103 w 140"/>
                <a:gd name="T5" fmla="*/ 0 h 140"/>
                <a:gd name="T6" fmla="*/ 205 w 140"/>
                <a:gd name="T7" fmla="*/ 104 h 140"/>
                <a:gd name="T8" fmla="*/ 103 w 140"/>
                <a:gd name="T9" fmla="*/ 207 h 140"/>
                <a:gd name="T10" fmla="*/ 103 w 140"/>
                <a:gd name="T11" fmla="*/ 18 h 140"/>
                <a:gd name="T12" fmla="*/ 18 w 140"/>
                <a:gd name="T13" fmla="*/ 104 h 140"/>
                <a:gd name="T14" fmla="*/ 103 w 140"/>
                <a:gd name="T15" fmla="*/ 189 h 140"/>
                <a:gd name="T16" fmla="*/ 187 w 140"/>
                <a:gd name="T17" fmla="*/ 104 h 140"/>
                <a:gd name="T18" fmla="*/ 103 w 140"/>
                <a:gd name="T19" fmla="*/ 1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ysClr val="windowText" lastClr="000000"/>
                </a:solidFill>
              </a:endParaRPr>
            </a:p>
          </p:txBody>
        </p:sp>
        <p:sp>
          <p:nvSpPr>
            <p:cNvPr id="20504" name="Freeform 28"/>
            <p:cNvSpPr>
              <a:spLocks/>
            </p:cNvSpPr>
            <p:nvPr/>
          </p:nvSpPr>
          <p:spPr bwMode="auto">
            <a:xfrm>
              <a:off x="94" y="40"/>
              <a:ext cx="63" cy="72"/>
            </a:xfrm>
            <a:custGeom>
              <a:avLst/>
              <a:gdLst>
                <a:gd name="T0" fmla="*/ 54 w 43"/>
                <a:gd name="T1" fmla="*/ 72 h 49"/>
                <a:gd name="T2" fmla="*/ 9 w 43"/>
                <a:gd name="T3" fmla="*/ 72 h 49"/>
                <a:gd name="T4" fmla="*/ 0 w 43"/>
                <a:gd name="T5" fmla="*/ 63 h 49"/>
                <a:gd name="T6" fmla="*/ 0 w 43"/>
                <a:gd name="T7" fmla="*/ 9 h 49"/>
                <a:gd name="T8" fmla="*/ 9 w 43"/>
                <a:gd name="T9" fmla="*/ 0 h 49"/>
                <a:gd name="T10" fmla="*/ 18 w 43"/>
                <a:gd name="T11" fmla="*/ 9 h 49"/>
                <a:gd name="T12" fmla="*/ 18 w 43"/>
                <a:gd name="T13" fmla="*/ 54 h 49"/>
                <a:gd name="T14" fmla="*/ 54 w 43"/>
                <a:gd name="T15" fmla="*/ 54 h 49"/>
                <a:gd name="T16" fmla="*/ 63 w 43"/>
                <a:gd name="T17" fmla="*/ 63 h 49"/>
                <a:gd name="T18" fmla="*/ 54 w 43"/>
                <a:gd name="T19" fmla="*/ 7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ysClr val="windowText" lastClr="000000"/>
                </a:solidFill>
              </a:endParaRPr>
            </a:p>
          </p:txBody>
        </p:sp>
      </p:grpSp>
      <p:sp>
        <p:nvSpPr>
          <p:cNvPr id="20499" name="Rectangle 29"/>
          <p:cNvSpPr>
            <a:spLocks noChangeArrowheads="1"/>
          </p:cNvSpPr>
          <p:nvPr/>
        </p:nvSpPr>
        <p:spPr bwMode="auto">
          <a:xfrm>
            <a:off x="611188" y="18510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ysClr val="windowText" lastClr="000000"/>
                </a:solidFill>
              </a:rPr>
              <a:t>Strengths</a:t>
            </a:r>
          </a:p>
          <a:p>
            <a:pPr algn="r"/>
            <a:r>
              <a:rPr lang="en-US" altLang="zh-CN" sz="800" dirty="0">
                <a:solidFill>
                  <a:sysClr val="windowText" lastClr="000000"/>
                </a:solidFill>
              </a:rPr>
              <a:t>We have many PowerPoint </a:t>
            </a:r>
            <a:r>
              <a:rPr lang="zh-CN" altLang="en-US" sz="800" dirty="0">
                <a:solidFill>
                  <a:sysClr val="windowText" lastClr="000000"/>
                </a:solidFill>
              </a:rPr>
              <a:t>templates</a:t>
            </a:r>
            <a:r>
              <a:rPr lang="en-US" altLang="zh-CN" sz="800" dirty="0">
                <a:solidFill>
                  <a:sysClr val="windowText" lastClr="000000"/>
                </a:solidFill>
              </a:rPr>
              <a:t> that has been specifically designed</a:t>
            </a:r>
            <a:r>
              <a:rPr lang="zh-CN" altLang="en-US" sz="800" dirty="0">
                <a:solidFill>
                  <a:sysClr val="windowText" lastClr="000000"/>
                </a:solidFill>
              </a:rPr>
              <a:t>.</a:t>
            </a:r>
          </a:p>
        </p:txBody>
      </p:sp>
      <p:sp>
        <p:nvSpPr>
          <p:cNvPr id="20500" name="Rectangle 30"/>
          <p:cNvSpPr>
            <a:spLocks noChangeArrowheads="1"/>
          </p:cNvSpPr>
          <p:nvPr/>
        </p:nvSpPr>
        <p:spPr bwMode="auto">
          <a:xfrm>
            <a:off x="6669088" y="18510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ysClr val="windowText" lastClr="000000"/>
                </a:solidFill>
              </a:rPr>
              <a:t>Weakness</a:t>
            </a:r>
          </a:p>
          <a:p>
            <a:r>
              <a:rPr lang="en-US" altLang="zh-CN" sz="800">
                <a:solidFill>
                  <a:sysClr val="windowText" lastClr="000000"/>
                </a:solidFill>
              </a:rPr>
              <a:t>We have many PowerPoint </a:t>
            </a:r>
            <a:r>
              <a:rPr lang="zh-CN" altLang="en-US" sz="800">
                <a:solidFill>
                  <a:sysClr val="windowText" lastClr="000000"/>
                </a:solidFill>
              </a:rPr>
              <a:t>templates</a:t>
            </a:r>
            <a:r>
              <a:rPr lang="en-US" altLang="zh-CN" sz="800">
                <a:solidFill>
                  <a:sysClr val="windowText" lastClr="000000"/>
                </a:solidFill>
              </a:rPr>
              <a:t> that has been specifically designed</a:t>
            </a:r>
            <a:r>
              <a:rPr lang="zh-CN" altLang="en-US" sz="800">
                <a:solidFill>
                  <a:sysClr val="windowText" lastClr="000000"/>
                </a:solidFill>
              </a:rPr>
              <a:t>.</a:t>
            </a:r>
          </a:p>
        </p:txBody>
      </p:sp>
      <p:sp>
        <p:nvSpPr>
          <p:cNvPr id="20501" name="Rectangle 31"/>
          <p:cNvSpPr>
            <a:spLocks noChangeArrowheads="1"/>
          </p:cNvSpPr>
          <p:nvPr/>
        </p:nvSpPr>
        <p:spPr bwMode="auto">
          <a:xfrm>
            <a:off x="611188" y="371157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ysClr val="windowText" lastClr="000000"/>
                </a:solidFill>
              </a:rPr>
              <a:t>Opportunities</a:t>
            </a:r>
          </a:p>
          <a:p>
            <a:pPr algn="r"/>
            <a:r>
              <a:rPr lang="en-US" altLang="zh-CN" sz="800" dirty="0">
                <a:solidFill>
                  <a:sysClr val="windowText" lastClr="000000"/>
                </a:solidFill>
              </a:rPr>
              <a:t>We have many PowerPoint </a:t>
            </a:r>
            <a:r>
              <a:rPr lang="zh-CN" altLang="en-US" sz="800" dirty="0">
                <a:solidFill>
                  <a:sysClr val="windowText" lastClr="000000"/>
                </a:solidFill>
              </a:rPr>
              <a:t>templates</a:t>
            </a:r>
            <a:r>
              <a:rPr lang="en-US" altLang="zh-CN" sz="800" dirty="0">
                <a:solidFill>
                  <a:sysClr val="windowText" lastClr="000000"/>
                </a:solidFill>
              </a:rPr>
              <a:t> that has been specifically designed</a:t>
            </a:r>
            <a:r>
              <a:rPr lang="zh-CN" altLang="en-US" sz="800" dirty="0">
                <a:solidFill>
                  <a:sysClr val="windowText" lastClr="000000"/>
                </a:solidFill>
              </a:rPr>
              <a:t>.</a:t>
            </a:r>
          </a:p>
        </p:txBody>
      </p:sp>
      <p:sp>
        <p:nvSpPr>
          <p:cNvPr id="20502" name="Rectangle 32"/>
          <p:cNvSpPr>
            <a:spLocks noChangeArrowheads="1"/>
          </p:cNvSpPr>
          <p:nvPr/>
        </p:nvSpPr>
        <p:spPr bwMode="auto">
          <a:xfrm>
            <a:off x="6669088" y="37306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ysClr val="windowText" lastClr="000000"/>
                </a:solidFill>
              </a:rPr>
              <a:t>Threats</a:t>
            </a:r>
          </a:p>
          <a:p>
            <a:r>
              <a:rPr lang="en-US" altLang="zh-CN" sz="800">
                <a:solidFill>
                  <a:sysClr val="windowText" lastClr="000000"/>
                </a:solidFill>
              </a:rPr>
              <a:t>We have many PowerPoint </a:t>
            </a:r>
            <a:r>
              <a:rPr lang="zh-CN" altLang="en-US" sz="800">
                <a:solidFill>
                  <a:sysClr val="windowText" lastClr="000000"/>
                </a:solidFill>
              </a:rPr>
              <a:t>templates</a:t>
            </a:r>
            <a:r>
              <a:rPr lang="en-US" altLang="zh-CN" sz="800">
                <a:solidFill>
                  <a:sysClr val="windowText" lastClr="000000"/>
                </a:solidFill>
              </a:rPr>
              <a:t> that has been specifically designed</a:t>
            </a:r>
            <a:r>
              <a:rPr lang="zh-CN" altLang="en-US" sz="800">
                <a:solidFill>
                  <a:sysClr val="windowText" lastClr="000000"/>
                </a:solidFill>
              </a:rPr>
              <a:t>.</a:t>
            </a:r>
          </a:p>
        </p:txBody>
      </p:sp>
      <p:sp>
        <p:nvSpPr>
          <p:cNvPr id="3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目前市场情况分析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40"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0486"/>
                                        </p:tgtEl>
                                        <p:attrNameLst>
                                          <p:attrName>style.visibility</p:attrName>
                                        </p:attrNameLst>
                                      </p:cBhvr>
                                      <p:to>
                                        <p:strVal val="visible"/>
                                      </p:to>
                                    </p:set>
                                    <p:animEffect transition="in" filter="fade">
                                      <p:cBhvr>
                                        <p:cTn id="22" dur="500"/>
                                        <p:tgtEl>
                                          <p:spTgt spid="20486"/>
                                        </p:tgtEl>
                                      </p:cBhvr>
                                    </p:animEffect>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20496"/>
                                        </p:tgtEl>
                                        <p:attrNameLst>
                                          <p:attrName>style.visibility</p:attrName>
                                        </p:attrNameLst>
                                      </p:cBhvr>
                                      <p:to>
                                        <p:strVal val="visible"/>
                                      </p:to>
                                    </p:set>
                                    <p:animEffect transition="in" filter="fade">
                                      <p:cBhvr>
                                        <p:cTn id="33" dur="1000"/>
                                        <p:tgtEl>
                                          <p:spTgt spid="20496"/>
                                        </p:tgtEl>
                                      </p:cBhvr>
                                    </p:animEffect>
                                    <p:anim calcmode="lin" valueType="num">
                                      <p:cBhvr>
                                        <p:cTn id="34" dur="1000" fill="hold"/>
                                        <p:tgtEl>
                                          <p:spTgt spid="20496"/>
                                        </p:tgtEl>
                                        <p:attrNameLst>
                                          <p:attrName>ppt_x</p:attrName>
                                        </p:attrNameLst>
                                      </p:cBhvr>
                                      <p:tavLst>
                                        <p:tav tm="0">
                                          <p:val>
                                            <p:strVal val="#ppt_x"/>
                                          </p:val>
                                        </p:tav>
                                        <p:tav tm="100000">
                                          <p:val>
                                            <p:strVal val="#ppt_x"/>
                                          </p:val>
                                        </p:tav>
                                      </p:tavLst>
                                    </p:anim>
                                    <p:anim calcmode="lin" valueType="num">
                                      <p:cBhvr>
                                        <p:cTn id="35" dur="1000" fill="hold"/>
                                        <p:tgtEl>
                                          <p:spTgt spid="2049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499"/>
                                        </p:tgtEl>
                                        <p:attrNameLst>
                                          <p:attrName>style.visibility</p:attrName>
                                        </p:attrNameLst>
                                      </p:cBhvr>
                                      <p:to>
                                        <p:strVal val="visible"/>
                                      </p:to>
                                    </p:set>
                                    <p:animEffect transition="in" filter="fade">
                                      <p:cBhvr>
                                        <p:cTn id="38" dur="1000"/>
                                        <p:tgtEl>
                                          <p:spTgt spid="20499"/>
                                        </p:tgtEl>
                                      </p:cBhvr>
                                    </p:animEffect>
                                    <p:anim calcmode="lin" valueType="num">
                                      <p:cBhvr>
                                        <p:cTn id="39" dur="1000" fill="hold"/>
                                        <p:tgtEl>
                                          <p:spTgt spid="20499"/>
                                        </p:tgtEl>
                                        <p:attrNameLst>
                                          <p:attrName>ppt_x</p:attrName>
                                        </p:attrNameLst>
                                      </p:cBhvr>
                                      <p:tavLst>
                                        <p:tav tm="0">
                                          <p:val>
                                            <p:strVal val="#ppt_x"/>
                                          </p:val>
                                        </p:tav>
                                        <p:tav tm="100000">
                                          <p:val>
                                            <p:strVal val="#ppt_x"/>
                                          </p:val>
                                        </p:tav>
                                      </p:tavLst>
                                    </p:anim>
                                    <p:anim calcmode="lin" valueType="num">
                                      <p:cBhvr>
                                        <p:cTn id="40" dur="1000" fill="hold"/>
                                        <p:tgtEl>
                                          <p:spTgt spid="20499"/>
                                        </p:tgtEl>
                                        <p:attrNameLst>
                                          <p:attrName>ppt_y</p:attrName>
                                        </p:attrNameLst>
                                      </p:cBhvr>
                                      <p:tavLst>
                                        <p:tav tm="0">
                                          <p:val>
                                            <p:strVal val="#ppt_y+.1"/>
                                          </p:val>
                                        </p:tav>
                                        <p:tav tm="100000">
                                          <p:val>
                                            <p:strVal val="#ppt_y"/>
                                          </p:val>
                                        </p:tav>
                                      </p:tavLst>
                                    </p:anim>
                                  </p:childTnLst>
                                </p:cTn>
                              </p:par>
                              <p:par>
                                <p:cTn id="41" presetID="15"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20498"/>
                                        </p:tgtEl>
                                        <p:attrNameLst>
                                          <p:attrName>style.visibility</p:attrName>
                                        </p:attrNameLst>
                                      </p:cBhvr>
                                      <p:to>
                                        <p:strVal val="visible"/>
                                      </p:to>
                                    </p:set>
                                    <p:animEffect transition="in" filter="fade">
                                      <p:cBhvr>
                                        <p:cTn id="50" dur="1000"/>
                                        <p:tgtEl>
                                          <p:spTgt spid="20498"/>
                                        </p:tgtEl>
                                      </p:cBhvr>
                                    </p:animEffect>
                                    <p:anim calcmode="lin" valueType="num">
                                      <p:cBhvr>
                                        <p:cTn id="51" dur="1000" fill="hold"/>
                                        <p:tgtEl>
                                          <p:spTgt spid="20498"/>
                                        </p:tgtEl>
                                        <p:attrNameLst>
                                          <p:attrName>ppt_x</p:attrName>
                                        </p:attrNameLst>
                                      </p:cBhvr>
                                      <p:tavLst>
                                        <p:tav tm="0">
                                          <p:val>
                                            <p:strVal val="#ppt_x"/>
                                          </p:val>
                                        </p:tav>
                                        <p:tav tm="100000">
                                          <p:val>
                                            <p:strVal val="#ppt_x"/>
                                          </p:val>
                                        </p:tav>
                                      </p:tavLst>
                                    </p:anim>
                                    <p:anim calcmode="lin" valueType="num">
                                      <p:cBhvr>
                                        <p:cTn id="52" dur="1000" fill="hold"/>
                                        <p:tgtEl>
                                          <p:spTgt spid="2049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500"/>
                                        </p:tgtEl>
                                        <p:attrNameLst>
                                          <p:attrName>style.visibility</p:attrName>
                                        </p:attrNameLst>
                                      </p:cBhvr>
                                      <p:to>
                                        <p:strVal val="visible"/>
                                      </p:to>
                                    </p:set>
                                    <p:animEffect transition="in" filter="fade">
                                      <p:cBhvr>
                                        <p:cTn id="55" dur="1000"/>
                                        <p:tgtEl>
                                          <p:spTgt spid="20500"/>
                                        </p:tgtEl>
                                      </p:cBhvr>
                                    </p:animEffect>
                                    <p:anim calcmode="lin" valueType="num">
                                      <p:cBhvr>
                                        <p:cTn id="56" dur="1000" fill="hold"/>
                                        <p:tgtEl>
                                          <p:spTgt spid="20500"/>
                                        </p:tgtEl>
                                        <p:attrNameLst>
                                          <p:attrName>ppt_x</p:attrName>
                                        </p:attrNameLst>
                                      </p:cBhvr>
                                      <p:tavLst>
                                        <p:tav tm="0">
                                          <p:val>
                                            <p:strVal val="#ppt_x"/>
                                          </p:val>
                                        </p:tav>
                                        <p:tav tm="100000">
                                          <p:val>
                                            <p:strVal val="#ppt_x"/>
                                          </p:val>
                                        </p:tav>
                                      </p:tavLst>
                                    </p:anim>
                                    <p:anim calcmode="lin" valueType="num">
                                      <p:cBhvr>
                                        <p:cTn id="57" dur="1000" fill="hold"/>
                                        <p:tgtEl>
                                          <p:spTgt spid="20500"/>
                                        </p:tgtEl>
                                        <p:attrNameLst>
                                          <p:attrName>ppt_y</p:attrName>
                                        </p:attrNameLst>
                                      </p:cBhvr>
                                      <p:tavLst>
                                        <p:tav tm="0">
                                          <p:val>
                                            <p:strVal val="#ppt_y+.1"/>
                                          </p:val>
                                        </p:tav>
                                        <p:tav tm="100000">
                                          <p:val>
                                            <p:strVal val="#ppt_y"/>
                                          </p:val>
                                        </p:tav>
                                      </p:tavLst>
                                    </p:anim>
                                  </p:childTnLst>
                                </p:cTn>
                              </p:par>
                              <p:par>
                                <p:cTn id="58" presetID="15"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1000" fill="hold"/>
                                        <p:tgtEl>
                                          <p:spTgt spid="4"/>
                                        </p:tgtEl>
                                        <p:attrNameLst>
                                          <p:attrName>ppt_w</p:attrName>
                                        </p:attrNameLst>
                                      </p:cBhvr>
                                      <p:tavLst>
                                        <p:tav tm="0">
                                          <p:val>
                                            <p:fltVal val="0"/>
                                          </p:val>
                                        </p:tav>
                                        <p:tav tm="100000">
                                          <p:val>
                                            <p:strVal val="#ppt_w"/>
                                          </p:val>
                                        </p:tav>
                                      </p:tavLst>
                                    </p:anim>
                                    <p:anim calcmode="lin" valueType="num">
                                      <p:cBhvr>
                                        <p:cTn id="61" dur="1000" fill="hold"/>
                                        <p:tgtEl>
                                          <p:spTgt spid="4"/>
                                        </p:tgtEl>
                                        <p:attrNameLst>
                                          <p:attrName>ppt_h</p:attrName>
                                        </p:attrNameLst>
                                      </p:cBhvr>
                                      <p:tavLst>
                                        <p:tav tm="0">
                                          <p:val>
                                            <p:fltVal val="0"/>
                                          </p:val>
                                        </p:tav>
                                        <p:tav tm="100000">
                                          <p:val>
                                            <p:strVal val="#ppt_h"/>
                                          </p:val>
                                        </p:tav>
                                      </p:tavLst>
                                    </p:anim>
                                    <p:anim calcmode="lin" valueType="num">
                                      <p:cBhvr>
                                        <p:cTn id="6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0501"/>
                                        </p:tgtEl>
                                        <p:attrNameLst>
                                          <p:attrName>style.visibility</p:attrName>
                                        </p:attrNameLst>
                                      </p:cBhvr>
                                      <p:to>
                                        <p:strVal val="visible"/>
                                      </p:to>
                                    </p:set>
                                    <p:animEffect transition="in" filter="fade">
                                      <p:cBhvr>
                                        <p:cTn id="67" dur="1000"/>
                                        <p:tgtEl>
                                          <p:spTgt spid="20501"/>
                                        </p:tgtEl>
                                      </p:cBhvr>
                                    </p:animEffect>
                                    <p:anim calcmode="lin" valueType="num">
                                      <p:cBhvr>
                                        <p:cTn id="68" dur="1000" fill="hold"/>
                                        <p:tgtEl>
                                          <p:spTgt spid="20501"/>
                                        </p:tgtEl>
                                        <p:attrNameLst>
                                          <p:attrName>ppt_x</p:attrName>
                                        </p:attrNameLst>
                                      </p:cBhvr>
                                      <p:tavLst>
                                        <p:tav tm="0">
                                          <p:val>
                                            <p:strVal val="#ppt_x"/>
                                          </p:val>
                                        </p:tav>
                                        <p:tav tm="100000">
                                          <p:val>
                                            <p:strVal val="#ppt_x"/>
                                          </p:val>
                                        </p:tav>
                                      </p:tavLst>
                                    </p:anim>
                                    <p:anim calcmode="lin" valueType="num">
                                      <p:cBhvr>
                                        <p:cTn id="69" dur="1000" fill="hold"/>
                                        <p:tgtEl>
                                          <p:spTgt spid="2050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0497"/>
                                        </p:tgtEl>
                                        <p:attrNameLst>
                                          <p:attrName>style.visibility</p:attrName>
                                        </p:attrNameLst>
                                      </p:cBhvr>
                                      <p:to>
                                        <p:strVal val="visible"/>
                                      </p:to>
                                    </p:set>
                                    <p:animEffect transition="in" filter="fade">
                                      <p:cBhvr>
                                        <p:cTn id="72" dur="1000"/>
                                        <p:tgtEl>
                                          <p:spTgt spid="20497"/>
                                        </p:tgtEl>
                                      </p:cBhvr>
                                    </p:animEffect>
                                    <p:anim calcmode="lin" valueType="num">
                                      <p:cBhvr>
                                        <p:cTn id="73" dur="1000" fill="hold"/>
                                        <p:tgtEl>
                                          <p:spTgt spid="20497"/>
                                        </p:tgtEl>
                                        <p:attrNameLst>
                                          <p:attrName>ppt_x</p:attrName>
                                        </p:attrNameLst>
                                      </p:cBhvr>
                                      <p:tavLst>
                                        <p:tav tm="0">
                                          <p:val>
                                            <p:strVal val="#ppt_x"/>
                                          </p:val>
                                        </p:tav>
                                        <p:tav tm="100000">
                                          <p:val>
                                            <p:strVal val="#ppt_x"/>
                                          </p:val>
                                        </p:tav>
                                      </p:tavLst>
                                    </p:anim>
                                    <p:anim calcmode="lin" valueType="num">
                                      <p:cBhvr>
                                        <p:cTn id="74" dur="1000" fill="hold"/>
                                        <p:tgtEl>
                                          <p:spTgt spid="20497"/>
                                        </p:tgtEl>
                                        <p:attrNameLst>
                                          <p:attrName>ppt_y</p:attrName>
                                        </p:attrNameLst>
                                      </p:cBhvr>
                                      <p:tavLst>
                                        <p:tav tm="0">
                                          <p:val>
                                            <p:strVal val="#ppt_y+.1"/>
                                          </p:val>
                                        </p:tav>
                                        <p:tav tm="100000">
                                          <p:val>
                                            <p:strVal val="#ppt_y"/>
                                          </p:val>
                                        </p:tav>
                                      </p:tavLst>
                                    </p:anim>
                                  </p:childTnLst>
                                </p:cTn>
                              </p:par>
                              <p:par>
                                <p:cTn id="75" presetID="15"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fltVal val="0"/>
                                          </p:val>
                                        </p:tav>
                                        <p:tav tm="100000">
                                          <p:val>
                                            <p:strVal val="#ppt_w"/>
                                          </p:val>
                                        </p:tav>
                                      </p:tavLst>
                                    </p:anim>
                                    <p:anim calcmode="lin" valueType="num">
                                      <p:cBhvr>
                                        <p:cTn id="78" dur="1000" fill="hold"/>
                                        <p:tgtEl>
                                          <p:spTgt spid="5"/>
                                        </p:tgtEl>
                                        <p:attrNameLst>
                                          <p:attrName>ppt_h</p:attrName>
                                        </p:attrNameLst>
                                      </p:cBhvr>
                                      <p:tavLst>
                                        <p:tav tm="0">
                                          <p:val>
                                            <p:fltVal val="0"/>
                                          </p:val>
                                        </p:tav>
                                        <p:tav tm="100000">
                                          <p:val>
                                            <p:strVal val="#ppt_h"/>
                                          </p:val>
                                        </p:tav>
                                      </p:tavLst>
                                    </p:anim>
                                    <p:anim calcmode="lin" valueType="num">
                                      <p:cBhvr>
                                        <p:cTn id="7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20495"/>
                                        </p:tgtEl>
                                        <p:attrNameLst>
                                          <p:attrName>style.visibility</p:attrName>
                                        </p:attrNameLst>
                                      </p:cBhvr>
                                      <p:to>
                                        <p:strVal val="visible"/>
                                      </p:to>
                                    </p:set>
                                    <p:animEffect transition="in" filter="fade">
                                      <p:cBhvr>
                                        <p:cTn id="84" dur="1000"/>
                                        <p:tgtEl>
                                          <p:spTgt spid="20495"/>
                                        </p:tgtEl>
                                      </p:cBhvr>
                                    </p:animEffect>
                                    <p:anim calcmode="lin" valueType="num">
                                      <p:cBhvr>
                                        <p:cTn id="85" dur="1000" fill="hold"/>
                                        <p:tgtEl>
                                          <p:spTgt spid="20495"/>
                                        </p:tgtEl>
                                        <p:attrNameLst>
                                          <p:attrName>ppt_x</p:attrName>
                                        </p:attrNameLst>
                                      </p:cBhvr>
                                      <p:tavLst>
                                        <p:tav tm="0">
                                          <p:val>
                                            <p:strVal val="#ppt_x"/>
                                          </p:val>
                                        </p:tav>
                                        <p:tav tm="100000">
                                          <p:val>
                                            <p:strVal val="#ppt_x"/>
                                          </p:val>
                                        </p:tav>
                                      </p:tavLst>
                                    </p:anim>
                                    <p:anim calcmode="lin" valueType="num">
                                      <p:cBhvr>
                                        <p:cTn id="86" dur="1000" fill="hold"/>
                                        <p:tgtEl>
                                          <p:spTgt spid="2049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502"/>
                                        </p:tgtEl>
                                        <p:attrNameLst>
                                          <p:attrName>style.visibility</p:attrName>
                                        </p:attrNameLst>
                                      </p:cBhvr>
                                      <p:to>
                                        <p:strVal val="visible"/>
                                      </p:to>
                                    </p:set>
                                    <p:animEffect transition="in" filter="fade">
                                      <p:cBhvr>
                                        <p:cTn id="89" dur="1000"/>
                                        <p:tgtEl>
                                          <p:spTgt spid="20502"/>
                                        </p:tgtEl>
                                      </p:cBhvr>
                                    </p:animEffect>
                                    <p:anim calcmode="lin" valueType="num">
                                      <p:cBhvr>
                                        <p:cTn id="90" dur="1000" fill="hold"/>
                                        <p:tgtEl>
                                          <p:spTgt spid="20502"/>
                                        </p:tgtEl>
                                        <p:attrNameLst>
                                          <p:attrName>ppt_x</p:attrName>
                                        </p:attrNameLst>
                                      </p:cBhvr>
                                      <p:tavLst>
                                        <p:tav tm="0">
                                          <p:val>
                                            <p:strVal val="#ppt_x"/>
                                          </p:val>
                                        </p:tav>
                                        <p:tav tm="100000">
                                          <p:val>
                                            <p:strVal val="#ppt_x"/>
                                          </p:val>
                                        </p:tav>
                                      </p:tavLst>
                                    </p:anim>
                                    <p:anim calcmode="lin" valueType="num">
                                      <p:cBhvr>
                                        <p:cTn id="91" dur="1000" fill="hold"/>
                                        <p:tgtEl>
                                          <p:spTgt spid="205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99" grpId="0"/>
      <p:bldP spid="20500" grpId="0"/>
      <p:bldP spid="20501" grpId="0"/>
      <p:bldP spid="20502" grpId="0"/>
      <p:bldP spid="36" grpId="0"/>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lang="zh-CN" altLang="en-US" sz="1699">
              <a:solidFill>
                <a:srgbClr val="1F497D"/>
              </a:solidFill>
            </a:endParaRPr>
          </a:p>
        </p:txBody>
      </p:sp>
      <p:sp>
        <p:nvSpPr>
          <p:cNvPr id="11" name="矩形 10"/>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rgbClr val="1F497D"/>
              </a:solidFill>
            </a:endParaRPr>
          </a:p>
        </p:txBody>
      </p:sp>
      <p:sp>
        <p:nvSpPr>
          <p:cNvPr id="12" name="TextBox 11"/>
          <p:cNvSpPr txBox="1"/>
          <p:nvPr/>
        </p:nvSpPr>
        <p:spPr>
          <a:xfrm>
            <a:off x="2483768" y="1744304"/>
            <a:ext cx="1704313" cy="1569660"/>
          </a:xfrm>
          <a:prstGeom prst="rect">
            <a:avLst/>
          </a:prstGeom>
          <a:noFill/>
        </p:spPr>
        <p:txBody>
          <a:bodyPr wrap="none" rtlCol="0">
            <a:spAutoFit/>
          </a:bodyPr>
          <a:lstStyle/>
          <a:p>
            <a:pPr algn="r" defTabSz="913996"/>
            <a:r>
              <a:rPr lang="en-US" altLang="zh-CN" sz="9600" b="1" dirty="0" smtClean="0">
                <a:solidFill>
                  <a:schemeClr val="bg1"/>
                </a:solidFill>
                <a:latin typeface="微软雅黑" pitchFamily="34" charset="-122"/>
                <a:ea typeface="微软雅黑" pitchFamily="34" charset="-122"/>
              </a:rPr>
              <a:t>01</a:t>
            </a:r>
            <a:endParaRPr lang="zh-CN" altLang="en-US" sz="9600" b="1" dirty="0">
              <a:solidFill>
                <a:schemeClr val="bg1"/>
              </a:solidFill>
              <a:latin typeface="微软雅黑" pitchFamily="34" charset="-122"/>
              <a:ea typeface="微软雅黑" pitchFamily="34" charset="-122"/>
            </a:endParaRPr>
          </a:p>
        </p:txBody>
      </p:sp>
      <p:sp>
        <p:nvSpPr>
          <p:cNvPr id="13" name="文本占位符 3"/>
          <p:cNvSpPr txBox="1">
            <a:spLocks/>
          </p:cNvSpPr>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zh-CN" altLang="en-US" sz="2799" dirty="0" smtClean="0">
                <a:solidFill>
                  <a:schemeClr val="tx1">
                    <a:lumMod val="75000"/>
                    <a:lumOff val="25000"/>
                  </a:schemeClr>
                </a:solidFill>
                <a:ea typeface="微软雅黑" pitchFamily="34" charset="-122"/>
              </a:rPr>
              <a:t>上一年度工作总结</a:t>
            </a:r>
            <a:endParaRPr lang="zh-CN" altLang="en-US" sz="2799" dirty="0">
              <a:solidFill>
                <a:schemeClr val="tx1">
                  <a:lumMod val="75000"/>
                  <a:lumOff val="25000"/>
                </a:schemeClr>
              </a:solidFill>
              <a:ea typeface="微软雅黑" pitchFamily="34" charset="-122"/>
            </a:endParaRPr>
          </a:p>
        </p:txBody>
      </p:sp>
      <p:sp>
        <p:nvSpPr>
          <p:cNvPr id="14" name="矩形 13"/>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996"/>
            <a:endParaRPr lang="en-US" sz="1699">
              <a:solidFill>
                <a:srgbClr val="1F497D"/>
              </a:solidFill>
            </a:endParaRPr>
          </a:p>
        </p:txBody>
      </p:sp>
      <p:sp>
        <p:nvSpPr>
          <p:cNvPr id="15" name="矩形 14"/>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itchFamily="34" charset="0"/>
              <a:buNone/>
            </a:pPr>
            <a:r>
              <a:rPr lang="en-US" altLang="zh-CN" sz="1600" dirty="0" smtClean="0">
                <a:solidFill>
                  <a:schemeClr val="tx1">
                    <a:lumMod val="85000"/>
                    <a:lumOff val="15000"/>
                  </a:schemeClr>
                </a:solidFill>
                <a:ea typeface="微软雅黑" pitchFamily="34" charset="-122"/>
              </a:rPr>
              <a:t>1</a:t>
            </a:r>
            <a:r>
              <a:rPr lang="zh-CN" altLang="en-US" sz="1600" dirty="0" smtClean="0">
                <a:solidFill>
                  <a:schemeClr val="tx1">
                    <a:lumMod val="85000"/>
                    <a:lumOff val="15000"/>
                  </a:schemeClr>
                </a:solidFill>
                <a:ea typeface="微软雅黑" pitchFamily="34" charset="-122"/>
              </a:rPr>
              <a:t>、点击添加文字标题</a:t>
            </a:r>
            <a:endParaRPr lang="en-US" altLang="zh-CN" sz="1600" dirty="0" smtClean="0">
              <a:solidFill>
                <a:schemeClr val="tx1">
                  <a:lumMod val="85000"/>
                  <a:lumOff val="15000"/>
                </a:schemeClr>
              </a:solidFill>
              <a:ea typeface="微软雅黑"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itchFamily="34" charset="-122"/>
              </a:rPr>
              <a:t>2</a:t>
            </a:r>
            <a:r>
              <a:rPr lang="zh-CN" altLang="en-US" sz="1600" dirty="0" smtClean="0">
                <a:solidFill>
                  <a:schemeClr val="tx1">
                    <a:lumMod val="85000"/>
                    <a:lumOff val="15000"/>
                  </a:schemeClr>
                </a:solidFill>
                <a:ea typeface="微软雅黑" pitchFamily="34" charset="-122"/>
              </a:rPr>
              <a:t>、点击添加相关文字标题</a:t>
            </a:r>
          </a:p>
          <a:p>
            <a:pPr>
              <a:lnSpc>
                <a:spcPct val="150000"/>
              </a:lnSpc>
              <a:spcBef>
                <a:spcPct val="20000"/>
              </a:spcBef>
              <a:buFont typeface="Arial" pitchFamily="34" charset="0"/>
              <a:buNone/>
            </a:pPr>
            <a:r>
              <a:rPr lang="en-US" altLang="zh-CN" sz="1600" dirty="0" smtClean="0">
                <a:solidFill>
                  <a:schemeClr val="tx1">
                    <a:lumMod val="85000"/>
                    <a:lumOff val="15000"/>
                  </a:schemeClr>
                </a:solidFill>
                <a:ea typeface="微软雅黑" pitchFamily="34" charset="-122"/>
              </a:rPr>
              <a:t>3</a:t>
            </a:r>
            <a:r>
              <a:rPr lang="zh-CN" altLang="en-US" sz="1600" dirty="0" smtClean="0">
                <a:solidFill>
                  <a:schemeClr val="tx1">
                    <a:lumMod val="85000"/>
                    <a:lumOff val="15000"/>
                  </a:schemeClr>
                </a:solidFill>
                <a:ea typeface="微软雅黑" pitchFamily="34" charset="-122"/>
              </a:rPr>
              <a:t>、点击添加文字标题</a:t>
            </a:r>
            <a:endParaRPr lang="zh-CN" altLang="en-US" sz="1600" dirty="0">
              <a:solidFill>
                <a:schemeClr val="tx1">
                  <a:lumMod val="85000"/>
                  <a:lumOff val="15000"/>
                </a:schemeClr>
              </a:solidFill>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400"/>
                                        <p:tgtEl>
                                          <p:spTgt spid="11"/>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3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400"/>
                                        <p:tgtEl>
                                          <p:spTgt spid="13"/>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400"/>
                                        <p:tgtEl>
                                          <p:spTgt spid="14"/>
                                        </p:tgtEl>
                                      </p:cBhvr>
                                    </p:animEffect>
                                  </p:childTnLst>
                                </p:cTn>
                              </p:par>
                            </p:childTnLst>
                          </p:cTn>
                        </p:par>
                        <p:par>
                          <p:cTn id="24" fill="hold">
                            <p:stCondLst>
                              <p:cond delay="19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flipH="1">
            <a:off x="4427984" y="2654564"/>
            <a:ext cx="2149434" cy="214943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7" name="椭圆 6"/>
          <p:cNvSpPr/>
          <p:nvPr/>
        </p:nvSpPr>
        <p:spPr>
          <a:xfrm>
            <a:off x="5917846" y="3053500"/>
            <a:ext cx="1750498" cy="1750498"/>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 name="椭圆 7"/>
          <p:cNvSpPr/>
          <p:nvPr/>
        </p:nvSpPr>
        <p:spPr>
          <a:xfrm>
            <a:off x="7147376" y="3349916"/>
            <a:ext cx="1454082" cy="145408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 name="TextBox 8"/>
          <p:cNvSpPr txBox="1"/>
          <p:nvPr/>
        </p:nvSpPr>
        <p:spPr bwMode="auto">
          <a:xfrm>
            <a:off x="400373" y="1502436"/>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itchFamily="34" charset="0"/>
            </a:endParaRPr>
          </a:p>
        </p:txBody>
      </p:sp>
      <p:sp>
        <p:nvSpPr>
          <p:cNvPr id="10" name="矩形 9"/>
          <p:cNvSpPr/>
          <p:nvPr/>
        </p:nvSpPr>
        <p:spPr bwMode="auto">
          <a:xfrm>
            <a:off x="390873" y="1142396"/>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400373" y="2654564"/>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itchFamily="34" charset="0"/>
            </a:endParaRPr>
          </a:p>
        </p:txBody>
      </p:sp>
      <p:sp>
        <p:nvSpPr>
          <p:cNvPr id="12" name="矩形 11"/>
          <p:cNvSpPr/>
          <p:nvPr/>
        </p:nvSpPr>
        <p:spPr bwMode="auto">
          <a:xfrm>
            <a:off x="390873" y="2294524"/>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400373" y="3984060"/>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itchFamily="34" charset="0"/>
            </a:endParaRPr>
          </a:p>
        </p:txBody>
      </p:sp>
      <p:sp>
        <p:nvSpPr>
          <p:cNvPr id="14" name="矩形 13"/>
          <p:cNvSpPr/>
          <p:nvPr/>
        </p:nvSpPr>
        <p:spPr bwMode="auto">
          <a:xfrm>
            <a:off x="395536" y="3590668"/>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5153065" y="2078500"/>
            <a:ext cx="715079" cy="369333"/>
          </a:xfrm>
          <a:prstGeom prst="rect">
            <a:avLst/>
          </a:prstGeom>
        </p:spPr>
        <p:txBody>
          <a:bodyPr wrap="square">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矩形 15"/>
          <p:cNvSpPr/>
          <p:nvPr/>
        </p:nvSpPr>
        <p:spPr bwMode="auto">
          <a:xfrm>
            <a:off x="6432297" y="2624890"/>
            <a:ext cx="715079" cy="369333"/>
          </a:xfrm>
          <a:prstGeom prst="rect">
            <a:avLst/>
          </a:prstGeom>
        </p:spPr>
        <p:txBody>
          <a:bodyPr wrap="square">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bwMode="auto">
          <a:xfrm>
            <a:off x="7529329" y="2868833"/>
            <a:ext cx="715079" cy="369333"/>
          </a:xfrm>
          <a:prstGeom prst="rect">
            <a:avLst/>
          </a:prstGeom>
        </p:spPr>
        <p:txBody>
          <a:bodyPr wrap="square">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目前市场情况分析</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0699438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4*#ppt_w"/>
                                          </p:val>
                                        </p:tav>
                                        <p:tav tm="100000">
                                          <p:val>
                                            <p:strVal val="#ppt_w"/>
                                          </p:val>
                                        </p:tav>
                                      </p:tavLst>
                                    </p:anim>
                                    <p:anim calcmode="lin" valueType="num">
                                      <p:cBhvr>
                                        <p:cTn id="23" dur="500" fill="hold"/>
                                        <p:tgtEl>
                                          <p:spTgt spid="6"/>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3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4*#ppt_w"/>
                                          </p:val>
                                        </p:tav>
                                        <p:tav tm="100000">
                                          <p:val>
                                            <p:strVal val="#ppt_w"/>
                                          </p:val>
                                        </p:tav>
                                      </p:tavLst>
                                    </p:anim>
                                    <p:anim calcmode="lin" valueType="num">
                                      <p:cBhvr>
                                        <p:cTn id="28" dur="500" fill="hold"/>
                                        <p:tgtEl>
                                          <p:spTgt spid="7"/>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3" presetClass="entr" presetSubtype="3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strVal val="4*#ppt_w"/>
                                          </p:val>
                                        </p:tav>
                                        <p:tav tm="100000">
                                          <p:val>
                                            <p:strVal val="#ppt_w"/>
                                          </p:val>
                                        </p:tav>
                                      </p:tavLst>
                                    </p:anim>
                                    <p:anim calcmode="lin" valueType="num">
                                      <p:cBhvr>
                                        <p:cTn id="33" dur="500" fill="hold"/>
                                        <p:tgtEl>
                                          <p:spTgt spid="8"/>
                                        </p:tgtEl>
                                        <p:attrNameLst>
                                          <p:attrName>ppt_h</p:attrName>
                                        </p:attrNameLst>
                                      </p:cBhvr>
                                      <p:tavLst>
                                        <p:tav tm="0">
                                          <p:val>
                                            <p:strVal val="4*#ppt_h"/>
                                          </p:val>
                                        </p:tav>
                                        <p:tav tm="100000">
                                          <p:val>
                                            <p:strVal val="#ppt_h"/>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13" grpId="0"/>
      <p:bldP spid="14" grpId="0"/>
      <p:bldP spid="15" grpId="0"/>
      <p:bldP spid="16" grpId="0"/>
      <p:bldP spid="17" grpId="0"/>
      <p:bldP spid="21"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lang="zh-CN" altLang="en-US" sz="1699">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6"/>
            <a:endParaRPr lang="zh-CN" altLang="en-US" sz="1699">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996"/>
            <a:r>
              <a:rPr lang="en-US" altLang="zh-CN" sz="9600" b="1" dirty="0" smtClean="0">
                <a:solidFill>
                  <a:schemeClr val="bg1"/>
                </a:solidFill>
                <a:latin typeface="微软雅黑" pitchFamily="34" charset="-122"/>
                <a:ea typeface="微软雅黑" pitchFamily="34" charset="-122"/>
              </a:rPr>
              <a:t>05</a:t>
            </a:r>
            <a:endParaRPr lang="zh-CN" altLang="en-US" sz="9600" b="1" dirty="0">
              <a:solidFill>
                <a:schemeClr val="bg1"/>
              </a:solidFill>
              <a:latin typeface="微软雅黑" pitchFamily="34" charset="-122"/>
              <a:ea typeface="微软雅黑" pitchFamily="34" charset="-122"/>
            </a:endParaRPr>
          </a:p>
        </p:txBody>
      </p:sp>
      <p:sp>
        <p:nvSpPr>
          <p:cNvPr id="10" name="文本占位符 3"/>
          <p:cNvSpPr txBox="1">
            <a:spLocks/>
          </p:cNvSpPr>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zh-CN" altLang="en-US" sz="2799" dirty="0" smtClean="0">
                <a:solidFill>
                  <a:schemeClr val="tx1">
                    <a:lumMod val="75000"/>
                    <a:lumOff val="25000"/>
                  </a:schemeClr>
                </a:solidFill>
                <a:ea typeface="微软雅黑" pitchFamily="34" charset="-122"/>
              </a:rPr>
              <a:t>下一年度工作计划</a:t>
            </a:r>
            <a:endParaRPr lang="zh-CN" altLang="en-US" sz="2799" dirty="0">
              <a:solidFill>
                <a:schemeClr val="tx1">
                  <a:lumMod val="75000"/>
                  <a:lumOff val="25000"/>
                </a:schemeClr>
              </a:solidFill>
              <a:ea typeface="微软雅黑"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996"/>
            <a:endParaRPr lang="en-US" sz="1699">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itchFamily="34" charset="0"/>
              <a:buNone/>
            </a:pPr>
            <a:r>
              <a:rPr lang="en-US" altLang="zh-CN" sz="1600" dirty="0" smtClean="0">
                <a:solidFill>
                  <a:schemeClr val="tx1">
                    <a:lumMod val="85000"/>
                    <a:lumOff val="15000"/>
                  </a:schemeClr>
                </a:solidFill>
                <a:ea typeface="微软雅黑" pitchFamily="34" charset="-122"/>
              </a:rPr>
              <a:t>1</a:t>
            </a:r>
            <a:r>
              <a:rPr lang="zh-CN" altLang="en-US" sz="1600" dirty="0" smtClean="0">
                <a:solidFill>
                  <a:schemeClr val="tx1">
                    <a:lumMod val="85000"/>
                    <a:lumOff val="15000"/>
                  </a:schemeClr>
                </a:solidFill>
                <a:ea typeface="微软雅黑" pitchFamily="34" charset="-122"/>
              </a:rPr>
              <a:t>、点击添加文字标题</a:t>
            </a:r>
            <a:endParaRPr lang="en-US" altLang="zh-CN" sz="1600" dirty="0" smtClean="0">
              <a:solidFill>
                <a:schemeClr val="tx1">
                  <a:lumMod val="85000"/>
                  <a:lumOff val="15000"/>
                </a:schemeClr>
              </a:solidFill>
              <a:ea typeface="微软雅黑"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itchFamily="34" charset="-122"/>
              </a:rPr>
              <a:t>2</a:t>
            </a:r>
            <a:r>
              <a:rPr lang="zh-CN" altLang="en-US" sz="1600" dirty="0" smtClean="0">
                <a:solidFill>
                  <a:schemeClr val="tx1">
                    <a:lumMod val="85000"/>
                    <a:lumOff val="15000"/>
                  </a:schemeClr>
                </a:solidFill>
                <a:ea typeface="微软雅黑" pitchFamily="34" charset="-122"/>
              </a:rPr>
              <a:t>、点击添加相关文字标题</a:t>
            </a:r>
          </a:p>
          <a:p>
            <a:pPr>
              <a:lnSpc>
                <a:spcPct val="150000"/>
              </a:lnSpc>
              <a:spcBef>
                <a:spcPct val="20000"/>
              </a:spcBef>
              <a:buFont typeface="Arial" pitchFamily="34" charset="0"/>
              <a:buNone/>
            </a:pPr>
            <a:r>
              <a:rPr lang="en-US" altLang="zh-CN" sz="1600" dirty="0" smtClean="0">
                <a:solidFill>
                  <a:schemeClr val="tx1">
                    <a:lumMod val="85000"/>
                    <a:lumOff val="15000"/>
                  </a:schemeClr>
                </a:solidFill>
                <a:ea typeface="微软雅黑" pitchFamily="34" charset="-122"/>
              </a:rPr>
              <a:t>3</a:t>
            </a:r>
            <a:r>
              <a:rPr lang="zh-CN" altLang="en-US" sz="1600" dirty="0" smtClean="0">
                <a:solidFill>
                  <a:schemeClr val="tx1">
                    <a:lumMod val="85000"/>
                    <a:lumOff val="15000"/>
                  </a:schemeClr>
                </a:solidFill>
                <a:ea typeface="微软雅黑" pitchFamily="34" charset="-122"/>
              </a:rPr>
              <a:t>、点击添加文字标题</a:t>
            </a:r>
            <a:endParaRPr lang="zh-CN" altLang="en-US" sz="1600" dirty="0">
              <a:solidFill>
                <a:schemeClr val="tx1">
                  <a:lumMod val="85000"/>
                  <a:lumOff val="15000"/>
                </a:schemeClr>
              </a:solidFill>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3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19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Freeform 6"/>
          <p:cNvSpPr>
            <a:spLocks noEditPoints="1"/>
          </p:cNvSpPr>
          <p:nvPr/>
        </p:nvSpPr>
        <p:spPr bwMode="auto">
          <a:xfrm>
            <a:off x="5648325" y="706438"/>
            <a:ext cx="3495675" cy="1927225"/>
          </a:xfrm>
          <a:custGeom>
            <a:avLst/>
            <a:gdLst>
              <a:gd name="T0" fmla="*/ 2828538 w 1158"/>
              <a:gd name="T1" fmla="*/ 0 h 637"/>
              <a:gd name="T2" fmla="*/ 2342525 w 1158"/>
              <a:gd name="T3" fmla="*/ 1830410 h 637"/>
              <a:gd name="T4" fmla="*/ 787885 w 1158"/>
              <a:gd name="T5" fmla="*/ 1830410 h 637"/>
              <a:gd name="T6" fmla="*/ 555444 w 1158"/>
              <a:gd name="T7" fmla="*/ 1830410 h 637"/>
              <a:gd name="T8" fmla="*/ 326022 w 1158"/>
              <a:gd name="T9" fmla="*/ 1600474 h 637"/>
              <a:gd name="T10" fmla="*/ 323003 w 1158"/>
              <a:gd name="T11" fmla="*/ 1600474 h 637"/>
              <a:gd name="T12" fmla="*/ 323003 w 1158"/>
              <a:gd name="T13" fmla="*/ 1370538 h 637"/>
              <a:gd name="T14" fmla="*/ 323003 w 1158"/>
              <a:gd name="T15" fmla="*/ 901590 h 637"/>
              <a:gd name="T16" fmla="*/ 552425 w 1158"/>
              <a:gd name="T17" fmla="*/ 629298 h 637"/>
              <a:gd name="T18" fmla="*/ 277722 w 1158"/>
              <a:gd name="T19" fmla="*/ 350955 h 637"/>
              <a:gd name="T20" fmla="*/ 0 w 1158"/>
              <a:gd name="T21" fmla="*/ 629298 h 637"/>
              <a:gd name="T22" fmla="*/ 229423 w 1158"/>
              <a:gd name="T23" fmla="*/ 901590 h 637"/>
              <a:gd name="T24" fmla="*/ 229423 w 1158"/>
              <a:gd name="T25" fmla="*/ 1600474 h 637"/>
              <a:gd name="T26" fmla="*/ 229423 w 1158"/>
              <a:gd name="T27" fmla="*/ 1600474 h 637"/>
              <a:gd name="T28" fmla="*/ 555444 w 1158"/>
              <a:gd name="T29" fmla="*/ 1927225 h 637"/>
              <a:gd name="T30" fmla="*/ 579594 w 1158"/>
              <a:gd name="T31" fmla="*/ 1924200 h 637"/>
              <a:gd name="T32" fmla="*/ 2342525 w 1158"/>
              <a:gd name="T33" fmla="*/ 1924200 h 637"/>
              <a:gd name="T34" fmla="*/ 2828538 w 1158"/>
              <a:gd name="T35" fmla="*/ 562738 h 637"/>
              <a:gd name="T36" fmla="*/ 3495675 w 1158"/>
              <a:gd name="T37" fmla="*/ 562738 h 637"/>
              <a:gd name="T38" fmla="*/ 3495675 w 1158"/>
              <a:gd name="T39" fmla="*/ 0 h 637"/>
              <a:gd name="T40" fmla="*/ 2828538 w 1158"/>
              <a:gd name="T41" fmla="*/ 0 h 637"/>
              <a:gd name="T42" fmla="*/ 96599 w 1158"/>
              <a:gd name="T43" fmla="*/ 629298 h 637"/>
              <a:gd name="T44" fmla="*/ 277722 w 1158"/>
              <a:gd name="T45" fmla="*/ 447770 h 637"/>
              <a:gd name="T46" fmla="*/ 458845 w 1158"/>
              <a:gd name="T47" fmla="*/ 629298 h 637"/>
              <a:gd name="T48" fmla="*/ 277722 w 1158"/>
              <a:gd name="T49" fmla="*/ 810826 h 637"/>
              <a:gd name="T50" fmla="*/ 96599 w 1158"/>
              <a:gd name="T51" fmla="*/ 629298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0"/>
                </a:moveTo>
                <a:cubicBezTo>
                  <a:pt x="776" y="605"/>
                  <a:pt x="776" y="605"/>
                  <a:pt x="776" y="605"/>
                </a:cubicBezTo>
                <a:cubicBezTo>
                  <a:pt x="261" y="605"/>
                  <a:pt x="261" y="605"/>
                  <a:pt x="261" y="605"/>
                </a:cubicBezTo>
                <a:cubicBezTo>
                  <a:pt x="184" y="605"/>
                  <a:pt x="184" y="605"/>
                  <a:pt x="184" y="605"/>
                </a:cubicBezTo>
                <a:cubicBezTo>
                  <a:pt x="142" y="605"/>
                  <a:pt x="108" y="571"/>
                  <a:pt x="108" y="529"/>
                </a:cubicBezTo>
                <a:cubicBezTo>
                  <a:pt x="107" y="529"/>
                  <a:pt x="107" y="529"/>
                  <a:pt x="107" y="529"/>
                </a:cubicBezTo>
                <a:cubicBezTo>
                  <a:pt x="107" y="453"/>
                  <a:pt x="107" y="453"/>
                  <a:pt x="107" y="453"/>
                </a:cubicBezTo>
                <a:cubicBezTo>
                  <a:pt x="107" y="298"/>
                  <a:pt x="107" y="298"/>
                  <a:pt x="107" y="298"/>
                </a:cubicBezTo>
                <a:cubicBezTo>
                  <a:pt x="150" y="290"/>
                  <a:pt x="183" y="253"/>
                  <a:pt x="183" y="208"/>
                </a:cubicBezTo>
                <a:cubicBezTo>
                  <a:pt x="183" y="157"/>
                  <a:pt x="142" y="116"/>
                  <a:pt x="92" y="116"/>
                </a:cubicBezTo>
                <a:cubicBezTo>
                  <a:pt x="41" y="116"/>
                  <a:pt x="0" y="157"/>
                  <a:pt x="0" y="208"/>
                </a:cubicBezTo>
                <a:cubicBezTo>
                  <a:pt x="0" y="253"/>
                  <a:pt x="33" y="290"/>
                  <a:pt x="76" y="298"/>
                </a:cubicBezTo>
                <a:cubicBezTo>
                  <a:pt x="76" y="529"/>
                  <a:pt x="76" y="529"/>
                  <a:pt x="76" y="529"/>
                </a:cubicBezTo>
                <a:cubicBezTo>
                  <a:pt x="76" y="529"/>
                  <a:pt x="76" y="529"/>
                  <a:pt x="76" y="529"/>
                </a:cubicBezTo>
                <a:cubicBezTo>
                  <a:pt x="76" y="588"/>
                  <a:pt x="125" y="637"/>
                  <a:pt x="184" y="637"/>
                </a:cubicBezTo>
                <a:cubicBezTo>
                  <a:pt x="187" y="637"/>
                  <a:pt x="190" y="637"/>
                  <a:pt x="192" y="636"/>
                </a:cubicBezTo>
                <a:cubicBezTo>
                  <a:pt x="776" y="636"/>
                  <a:pt x="776" y="636"/>
                  <a:pt x="776" y="636"/>
                </a:cubicBezTo>
                <a:cubicBezTo>
                  <a:pt x="937" y="186"/>
                  <a:pt x="937" y="186"/>
                  <a:pt x="937" y="186"/>
                </a:cubicBezTo>
                <a:cubicBezTo>
                  <a:pt x="1158" y="186"/>
                  <a:pt x="1158" y="186"/>
                  <a:pt x="1158" y="186"/>
                </a:cubicBezTo>
                <a:cubicBezTo>
                  <a:pt x="1158" y="0"/>
                  <a:pt x="1158" y="0"/>
                  <a:pt x="1158" y="0"/>
                </a:cubicBezTo>
                <a:lnTo>
                  <a:pt x="937" y="0"/>
                </a:lnTo>
                <a:close/>
                <a:moveTo>
                  <a:pt x="32" y="208"/>
                </a:moveTo>
                <a:cubicBezTo>
                  <a:pt x="32" y="175"/>
                  <a:pt x="59" y="148"/>
                  <a:pt x="92" y="148"/>
                </a:cubicBezTo>
                <a:cubicBezTo>
                  <a:pt x="125" y="148"/>
                  <a:pt x="152" y="175"/>
                  <a:pt x="152" y="208"/>
                </a:cubicBezTo>
                <a:cubicBezTo>
                  <a:pt x="152" y="241"/>
                  <a:pt x="125" y="268"/>
                  <a:pt x="92" y="268"/>
                </a:cubicBezTo>
                <a:cubicBezTo>
                  <a:pt x="59" y="268"/>
                  <a:pt x="32" y="241"/>
                  <a:pt x="32" y="208"/>
                </a:cubicBezTo>
                <a:close/>
              </a:path>
            </a:pathLst>
          </a:custGeom>
          <a:solidFill>
            <a:srgbClr val="1848C0"/>
          </a:solidFill>
          <a:ln>
            <a:noFill/>
          </a:ln>
          <a:extLst/>
        </p:spPr>
        <p:txBody>
          <a:bodyPr/>
          <a:lstStyle/>
          <a:p>
            <a:endParaRPr lang="zh-CN" altLang="en-US"/>
          </a:p>
        </p:txBody>
      </p:sp>
      <p:sp>
        <p:nvSpPr>
          <p:cNvPr id="23559" name="Freeform 7"/>
          <p:cNvSpPr>
            <a:spLocks noEditPoints="1"/>
          </p:cNvSpPr>
          <p:nvPr/>
        </p:nvSpPr>
        <p:spPr bwMode="auto">
          <a:xfrm>
            <a:off x="3413125" y="1227138"/>
            <a:ext cx="5730875" cy="1573212"/>
          </a:xfrm>
          <a:custGeom>
            <a:avLst/>
            <a:gdLst>
              <a:gd name="T0" fmla="*/ 5063933 w 1899"/>
              <a:gd name="T1" fmla="*/ 447760 h 520"/>
              <a:gd name="T2" fmla="*/ 4578061 w 1899"/>
              <a:gd name="T3" fmla="*/ 1479424 h 520"/>
              <a:gd name="T4" fmla="*/ 784638 w 1899"/>
              <a:gd name="T5" fmla="*/ 1479424 h 520"/>
              <a:gd name="T6" fmla="*/ 787656 w 1899"/>
              <a:gd name="T7" fmla="*/ 1479424 h 520"/>
              <a:gd name="T8" fmla="*/ 555282 w 1899"/>
              <a:gd name="T9" fmla="*/ 1479424 h 520"/>
              <a:gd name="T10" fmla="*/ 325927 w 1899"/>
              <a:gd name="T11" fmla="*/ 1246468 h 520"/>
              <a:gd name="T12" fmla="*/ 322909 w 1899"/>
              <a:gd name="T13" fmla="*/ 1246468 h 520"/>
              <a:gd name="T14" fmla="*/ 322909 w 1899"/>
              <a:gd name="T15" fmla="*/ 1016537 h 520"/>
              <a:gd name="T16" fmla="*/ 322909 w 1899"/>
              <a:gd name="T17" fmla="*/ 1016537 h 520"/>
              <a:gd name="T18" fmla="*/ 322909 w 1899"/>
              <a:gd name="T19" fmla="*/ 547599 h 520"/>
              <a:gd name="T20" fmla="*/ 552264 w 1899"/>
              <a:gd name="T21" fmla="*/ 275312 h 520"/>
              <a:gd name="T22" fmla="*/ 277641 w 1899"/>
              <a:gd name="T23" fmla="*/ 0 h 520"/>
              <a:gd name="T24" fmla="*/ 0 w 1899"/>
              <a:gd name="T25" fmla="*/ 275312 h 520"/>
              <a:gd name="T26" fmla="*/ 229356 w 1899"/>
              <a:gd name="T27" fmla="*/ 547599 h 520"/>
              <a:gd name="T28" fmla="*/ 229356 w 1899"/>
              <a:gd name="T29" fmla="*/ 1246468 h 520"/>
              <a:gd name="T30" fmla="*/ 229356 w 1899"/>
              <a:gd name="T31" fmla="*/ 1246468 h 520"/>
              <a:gd name="T32" fmla="*/ 555282 w 1899"/>
              <a:gd name="T33" fmla="*/ 1573212 h 520"/>
              <a:gd name="T34" fmla="*/ 4578061 w 1899"/>
              <a:gd name="T35" fmla="*/ 1573212 h 520"/>
              <a:gd name="T36" fmla="*/ 5063933 w 1899"/>
              <a:gd name="T37" fmla="*/ 1010486 h 520"/>
              <a:gd name="T38" fmla="*/ 5730875 w 1899"/>
              <a:gd name="T39" fmla="*/ 1010486 h 520"/>
              <a:gd name="T40" fmla="*/ 5730875 w 1899"/>
              <a:gd name="T41" fmla="*/ 447760 h 520"/>
              <a:gd name="T42" fmla="*/ 5063933 w 1899"/>
              <a:gd name="T43" fmla="*/ 447760 h 520"/>
              <a:gd name="T44" fmla="*/ 96571 w 1899"/>
              <a:gd name="T45" fmla="*/ 275312 h 520"/>
              <a:gd name="T46" fmla="*/ 277641 w 1899"/>
              <a:gd name="T47" fmla="*/ 93788 h 520"/>
              <a:gd name="T48" fmla="*/ 458711 w 1899"/>
              <a:gd name="T49" fmla="*/ 275312 h 520"/>
              <a:gd name="T50" fmla="*/ 277641 w 1899"/>
              <a:gd name="T51" fmla="*/ 456837 h 520"/>
              <a:gd name="T52" fmla="*/ 96571 w 1899"/>
              <a:gd name="T53" fmla="*/ 275312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48"/>
                </a:moveTo>
                <a:cubicBezTo>
                  <a:pt x="1517" y="489"/>
                  <a:pt x="1517" y="489"/>
                  <a:pt x="1517" y="489"/>
                </a:cubicBezTo>
                <a:cubicBezTo>
                  <a:pt x="260" y="489"/>
                  <a:pt x="260" y="489"/>
                  <a:pt x="260" y="489"/>
                </a:cubicBezTo>
                <a:cubicBezTo>
                  <a:pt x="260" y="489"/>
                  <a:pt x="261" y="489"/>
                  <a:pt x="261" y="489"/>
                </a:cubicBezTo>
                <a:cubicBezTo>
                  <a:pt x="184" y="489"/>
                  <a:pt x="184" y="489"/>
                  <a:pt x="184" y="489"/>
                </a:cubicBezTo>
                <a:cubicBezTo>
                  <a:pt x="142" y="489"/>
                  <a:pt x="108" y="455"/>
                  <a:pt x="108" y="412"/>
                </a:cubicBezTo>
                <a:cubicBezTo>
                  <a:pt x="107" y="412"/>
                  <a:pt x="107" y="412"/>
                  <a:pt x="107" y="412"/>
                </a:cubicBezTo>
                <a:cubicBezTo>
                  <a:pt x="107" y="336"/>
                  <a:pt x="107" y="336"/>
                  <a:pt x="107" y="336"/>
                </a:cubicBezTo>
                <a:cubicBezTo>
                  <a:pt x="107" y="336"/>
                  <a:pt x="107" y="336"/>
                  <a:pt x="107" y="336"/>
                </a:cubicBezTo>
                <a:cubicBezTo>
                  <a:pt x="107" y="181"/>
                  <a:pt x="107" y="181"/>
                  <a:pt x="107" y="181"/>
                </a:cubicBezTo>
                <a:cubicBezTo>
                  <a:pt x="150" y="174"/>
                  <a:pt x="183" y="136"/>
                  <a:pt x="183" y="91"/>
                </a:cubicBezTo>
                <a:cubicBezTo>
                  <a:pt x="183" y="41"/>
                  <a:pt x="142" y="0"/>
                  <a:pt x="92" y="0"/>
                </a:cubicBezTo>
                <a:cubicBezTo>
                  <a:pt x="41" y="0"/>
                  <a:pt x="0" y="41"/>
                  <a:pt x="0" y="91"/>
                </a:cubicBezTo>
                <a:cubicBezTo>
                  <a:pt x="0" y="136"/>
                  <a:pt x="33" y="174"/>
                  <a:pt x="76" y="181"/>
                </a:cubicBezTo>
                <a:cubicBezTo>
                  <a:pt x="76" y="412"/>
                  <a:pt x="76" y="412"/>
                  <a:pt x="76" y="412"/>
                </a:cubicBezTo>
                <a:cubicBezTo>
                  <a:pt x="76" y="412"/>
                  <a:pt x="76" y="412"/>
                  <a:pt x="76" y="412"/>
                </a:cubicBezTo>
                <a:cubicBezTo>
                  <a:pt x="76" y="472"/>
                  <a:pt x="125" y="520"/>
                  <a:pt x="184" y="520"/>
                </a:cubicBezTo>
                <a:cubicBezTo>
                  <a:pt x="1517" y="520"/>
                  <a:pt x="1517" y="520"/>
                  <a:pt x="1517" y="520"/>
                </a:cubicBezTo>
                <a:cubicBezTo>
                  <a:pt x="1678" y="334"/>
                  <a:pt x="1678" y="334"/>
                  <a:pt x="1678" y="334"/>
                </a:cubicBezTo>
                <a:cubicBezTo>
                  <a:pt x="1899" y="334"/>
                  <a:pt x="1899" y="334"/>
                  <a:pt x="1899" y="334"/>
                </a:cubicBezTo>
                <a:cubicBezTo>
                  <a:pt x="1899" y="148"/>
                  <a:pt x="1899" y="148"/>
                  <a:pt x="1899" y="148"/>
                </a:cubicBezTo>
                <a:lnTo>
                  <a:pt x="1678" y="148"/>
                </a:lnTo>
                <a:close/>
                <a:moveTo>
                  <a:pt x="32" y="91"/>
                </a:moveTo>
                <a:cubicBezTo>
                  <a:pt x="32" y="58"/>
                  <a:pt x="59" y="31"/>
                  <a:pt x="92" y="31"/>
                </a:cubicBezTo>
                <a:cubicBezTo>
                  <a:pt x="125" y="31"/>
                  <a:pt x="152" y="58"/>
                  <a:pt x="152" y="91"/>
                </a:cubicBezTo>
                <a:cubicBezTo>
                  <a:pt x="152" y="125"/>
                  <a:pt x="125" y="151"/>
                  <a:pt x="92" y="151"/>
                </a:cubicBezTo>
                <a:cubicBezTo>
                  <a:pt x="59" y="151"/>
                  <a:pt x="32" y="125"/>
                  <a:pt x="32" y="91"/>
                </a:cubicBezTo>
                <a:close/>
              </a:path>
            </a:pathLst>
          </a:custGeom>
          <a:solidFill>
            <a:srgbClr val="00B0F0"/>
          </a:solidFill>
          <a:ln>
            <a:noFill/>
          </a:ln>
          <a:extLst/>
        </p:spPr>
        <p:txBody>
          <a:bodyPr/>
          <a:lstStyle/>
          <a:p>
            <a:endParaRPr lang="zh-CN" altLang="en-US"/>
          </a:p>
        </p:txBody>
      </p:sp>
      <p:sp>
        <p:nvSpPr>
          <p:cNvPr id="23560" name="Freeform 8"/>
          <p:cNvSpPr>
            <a:spLocks noEditPoints="1"/>
          </p:cNvSpPr>
          <p:nvPr/>
        </p:nvSpPr>
        <p:spPr bwMode="auto">
          <a:xfrm>
            <a:off x="2305050" y="2643188"/>
            <a:ext cx="6838950" cy="561975"/>
          </a:xfrm>
          <a:custGeom>
            <a:avLst/>
            <a:gdLst>
              <a:gd name="T0" fmla="*/ 6171956 w 2266"/>
              <a:gd name="T1" fmla="*/ 0 h 186"/>
              <a:gd name="T2" fmla="*/ 5686047 w 2266"/>
              <a:gd name="T3" fmla="*/ 232646 h 186"/>
              <a:gd name="T4" fmla="*/ 546271 w 2266"/>
              <a:gd name="T5" fmla="*/ 232646 h 186"/>
              <a:gd name="T6" fmla="*/ 274645 w 2266"/>
              <a:gd name="T7" fmla="*/ 6043 h 186"/>
              <a:gd name="T8" fmla="*/ 0 w 2266"/>
              <a:gd name="T9" fmla="*/ 280988 h 186"/>
              <a:gd name="T10" fmla="*/ 274645 w 2266"/>
              <a:gd name="T11" fmla="*/ 555932 h 186"/>
              <a:gd name="T12" fmla="*/ 546271 w 2266"/>
              <a:gd name="T13" fmla="*/ 326308 h 186"/>
              <a:gd name="T14" fmla="*/ 5686047 w 2266"/>
              <a:gd name="T15" fmla="*/ 326308 h 186"/>
              <a:gd name="T16" fmla="*/ 6171956 w 2266"/>
              <a:gd name="T17" fmla="*/ 561975 h 186"/>
              <a:gd name="T18" fmla="*/ 6838950 w 2266"/>
              <a:gd name="T19" fmla="*/ 561975 h 186"/>
              <a:gd name="T20" fmla="*/ 6838950 w 2266"/>
              <a:gd name="T21" fmla="*/ 0 h 186"/>
              <a:gd name="T22" fmla="*/ 6171956 w 2266"/>
              <a:gd name="T23" fmla="*/ 0 h 186"/>
              <a:gd name="T24" fmla="*/ 274645 w 2266"/>
              <a:gd name="T25" fmla="*/ 462270 h 186"/>
              <a:gd name="T26" fmla="*/ 93560 w 2266"/>
              <a:gd name="T27" fmla="*/ 280988 h 186"/>
              <a:gd name="T28" fmla="*/ 274645 w 2266"/>
              <a:gd name="T29" fmla="*/ 99705 h 186"/>
              <a:gd name="T30" fmla="*/ 455729 w 2266"/>
              <a:gd name="T31" fmla="*/ 280988 h 186"/>
              <a:gd name="T32" fmla="*/ 274645 w 2266"/>
              <a:gd name="T33" fmla="*/ 46227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66" h="186">
                <a:moveTo>
                  <a:pt x="2045" y="0"/>
                </a:moveTo>
                <a:cubicBezTo>
                  <a:pt x="1884" y="77"/>
                  <a:pt x="1884" y="77"/>
                  <a:pt x="1884" y="77"/>
                </a:cubicBezTo>
                <a:cubicBezTo>
                  <a:pt x="181" y="77"/>
                  <a:pt x="181" y="77"/>
                  <a:pt x="181" y="77"/>
                </a:cubicBezTo>
                <a:cubicBezTo>
                  <a:pt x="174" y="34"/>
                  <a:pt x="136" y="2"/>
                  <a:pt x="91" y="2"/>
                </a:cubicBezTo>
                <a:cubicBezTo>
                  <a:pt x="41" y="2"/>
                  <a:pt x="0" y="43"/>
                  <a:pt x="0" y="93"/>
                </a:cubicBezTo>
                <a:cubicBezTo>
                  <a:pt x="0" y="143"/>
                  <a:pt x="41" y="184"/>
                  <a:pt x="91" y="184"/>
                </a:cubicBezTo>
                <a:cubicBezTo>
                  <a:pt x="136" y="184"/>
                  <a:pt x="174" y="152"/>
                  <a:pt x="181" y="108"/>
                </a:cubicBezTo>
                <a:cubicBezTo>
                  <a:pt x="1884" y="108"/>
                  <a:pt x="1884" y="108"/>
                  <a:pt x="1884" y="108"/>
                </a:cubicBezTo>
                <a:cubicBezTo>
                  <a:pt x="2045" y="186"/>
                  <a:pt x="2045" y="186"/>
                  <a:pt x="2045" y="186"/>
                </a:cubicBezTo>
                <a:cubicBezTo>
                  <a:pt x="2266" y="186"/>
                  <a:pt x="2266" y="186"/>
                  <a:pt x="2266" y="186"/>
                </a:cubicBezTo>
                <a:cubicBezTo>
                  <a:pt x="2266" y="0"/>
                  <a:pt x="2266" y="0"/>
                  <a:pt x="2266" y="0"/>
                </a:cubicBezTo>
                <a:lnTo>
                  <a:pt x="2045" y="0"/>
                </a:lnTo>
                <a:close/>
                <a:moveTo>
                  <a:pt x="91" y="153"/>
                </a:moveTo>
                <a:cubicBezTo>
                  <a:pt x="58" y="153"/>
                  <a:pt x="31" y="126"/>
                  <a:pt x="31" y="93"/>
                </a:cubicBezTo>
                <a:cubicBezTo>
                  <a:pt x="31" y="60"/>
                  <a:pt x="58" y="33"/>
                  <a:pt x="91" y="33"/>
                </a:cubicBezTo>
                <a:cubicBezTo>
                  <a:pt x="124" y="33"/>
                  <a:pt x="151" y="60"/>
                  <a:pt x="151" y="93"/>
                </a:cubicBezTo>
                <a:cubicBezTo>
                  <a:pt x="151" y="126"/>
                  <a:pt x="124" y="153"/>
                  <a:pt x="91" y="153"/>
                </a:cubicBezTo>
                <a:close/>
              </a:path>
            </a:pathLst>
          </a:custGeom>
          <a:solidFill>
            <a:srgbClr val="1848C0"/>
          </a:solidFill>
          <a:ln>
            <a:noFill/>
          </a:ln>
          <a:extLst/>
        </p:spPr>
        <p:txBody>
          <a:bodyPr/>
          <a:lstStyle/>
          <a:p>
            <a:endParaRPr lang="zh-CN" altLang="en-US"/>
          </a:p>
        </p:txBody>
      </p:sp>
      <p:sp>
        <p:nvSpPr>
          <p:cNvPr id="23561" name="Freeform 9"/>
          <p:cNvSpPr>
            <a:spLocks noEditPoints="1"/>
          </p:cNvSpPr>
          <p:nvPr/>
        </p:nvSpPr>
        <p:spPr bwMode="auto">
          <a:xfrm>
            <a:off x="3413125" y="3044825"/>
            <a:ext cx="5730875" cy="1573213"/>
          </a:xfrm>
          <a:custGeom>
            <a:avLst/>
            <a:gdLst>
              <a:gd name="T0" fmla="*/ 5063933 w 1899"/>
              <a:gd name="T1" fmla="*/ 565752 h 520"/>
              <a:gd name="T2" fmla="*/ 4578061 w 1899"/>
              <a:gd name="T3" fmla="*/ 0 h 520"/>
              <a:gd name="T4" fmla="*/ 555282 w 1899"/>
              <a:gd name="T5" fmla="*/ 0 h 520"/>
              <a:gd name="T6" fmla="*/ 229356 w 1899"/>
              <a:gd name="T7" fmla="*/ 326744 h 520"/>
              <a:gd name="T8" fmla="*/ 229356 w 1899"/>
              <a:gd name="T9" fmla="*/ 326744 h 520"/>
              <a:gd name="T10" fmla="*/ 229356 w 1899"/>
              <a:gd name="T11" fmla="*/ 1025614 h 520"/>
              <a:gd name="T12" fmla="*/ 0 w 1899"/>
              <a:gd name="T13" fmla="*/ 1297901 h 520"/>
              <a:gd name="T14" fmla="*/ 277641 w 1899"/>
              <a:gd name="T15" fmla="*/ 1573213 h 520"/>
              <a:gd name="T16" fmla="*/ 552264 w 1899"/>
              <a:gd name="T17" fmla="*/ 1297901 h 520"/>
              <a:gd name="T18" fmla="*/ 322909 w 1899"/>
              <a:gd name="T19" fmla="*/ 1025614 h 520"/>
              <a:gd name="T20" fmla="*/ 322909 w 1899"/>
              <a:gd name="T21" fmla="*/ 556675 h 520"/>
              <a:gd name="T22" fmla="*/ 322909 w 1899"/>
              <a:gd name="T23" fmla="*/ 556675 h 520"/>
              <a:gd name="T24" fmla="*/ 322909 w 1899"/>
              <a:gd name="T25" fmla="*/ 326744 h 520"/>
              <a:gd name="T26" fmla="*/ 325927 w 1899"/>
              <a:gd name="T27" fmla="*/ 326744 h 520"/>
              <a:gd name="T28" fmla="*/ 555282 w 1899"/>
              <a:gd name="T29" fmla="*/ 96813 h 520"/>
              <a:gd name="T30" fmla="*/ 787656 w 1899"/>
              <a:gd name="T31" fmla="*/ 96813 h 520"/>
              <a:gd name="T32" fmla="*/ 784638 w 1899"/>
              <a:gd name="T33" fmla="*/ 93788 h 520"/>
              <a:gd name="T34" fmla="*/ 4578061 w 1899"/>
              <a:gd name="T35" fmla="*/ 93788 h 520"/>
              <a:gd name="T36" fmla="*/ 5063933 w 1899"/>
              <a:gd name="T37" fmla="*/ 1128478 h 520"/>
              <a:gd name="T38" fmla="*/ 5730875 w 1899"/>
              <a:gd name="T39" fmla="*/ 1128478 h 520"/>
              <a:gd name="T40" fmla="*/ 5730875 w 1899"/>
              <a:gd name="T41" fmla="*/ 565752 h 520"/>
              <a:gd name="T42" fmla="*/ 5063933 w 1899"/>
              <a:gd name="T43" fmla="*/ 565752 h 520"/>
              <a:gd name="T44" fmla="*/ 458711 w 1899"/>
              <a:gd name="T45" fmla="*/ 1297901 h 520"/>
              <a:gd name="T46" fmla="*/ 277641 w 1899"/>
              <a:gd name="T47" fmla="*/ 1479425 h 520"/>
              <a:gd name="T48" fmla="*/ 96571 w 1899"/>
              <a:gd name="T49" fmla="*/ 1297901 h 520"/>
              <a:gd name="T50" fmla="*/ 277641 w 1899"/>
              <a:gd name="T51" fmla="*/ 1116376 h 520"/>
              <a:gd name="T52" fmla="*/ 458711 w 1899"/>
              <a:gd name="T53" fmla="*/ 1297901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87"/>
                </a:moveTo>
                <a:cubicBezTo>
                  <a:pt x="1517" y="0"/>
                  <a:pt x="1517" y="0"/>
                  <a:pt x="1517"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1517" y="31"/>
                  <a:pt x="1517" y="31"/>
                  <a:pt x="1517" y="31"/>
                </a:cubicBezTo>
                <a:cubicBezTo>
                  <a:pt x="1678" y="373"/>
                  <a:pt x="1678" y="373"/>
                  <a:pt x="1678" y="373"/>
                </a:cubicBezTo>
                <a:cubicBezTo>
                  <a:pt x="1899" y="373"/>
                  <a:pt x="1899" y="373"/>
                  <a:pt x="1899" y="373"/>
                </a:cubicBezTo>
                <a:cubicBezTo>
                  <a:pt x="1899" y="187"/>
                  <a:pt x="1899" y="187"/>
                  <a:pt x="1899" y="187"/>
                </a:cubicBezTo>
                <a:lnTo>
                  <a:pt x="1678" y="187"/>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00B0F0"/>
          </a:solidFill>
          <a:ln>
            <a:noFill/>
          </a:ln>
          <a:extLst/>
        </p:spPr>
        <p:txBody>
          <a:bodyPr/>
          <a:lstStyle/>
          <a:p>
            <a:endParaRPr lang="zh-CN" altLang="en-US"/>
          </a:p>
        </p:txBody>
      </p:sp>
      <p:sp>
        <p:nvSpPr>
          <p:cNvPr id="23562" name="Freeform 10"/>
          <p:cNvSpPr>
            <a:spLocks noEditPoints="1"/>
          </p:cNvSpPr>
          <p:nvPr/>
        </p:nvSpPr>
        <p:spPr bwMode="auto">
          <a:xfrm>
            <a:off x="5648325" y="3214688"/>
            <a:ext cx="3495675" cy="1927225"/>
          </a:xfrm>
          <a:custGeom>
            <a:avLst/>
            <a:gdLst>
              <a:gd name="T0" fmla="*/ 2828538 w 1158"/>
              <a:gd name="T1" fmla="*/ 1364487 h 637"/>
              <a:gd name="T2" fmla="*/ 2342525 w 1158"/>
              <a:gd name="T3" fmla="*/ 0 h 637"/>
              <a:gd name="T4" fmla="*/ 555444 w 1158"/>
              <a:gd name="T5" fmla="*/ 0 h 637"/>
              <a:gd name="T6" fmla="*/ 229423 w 1158"/>
              <a:gd name="T7" fmla="*/ 326751 h 637"/>
              <a:gd name="T8" fmla="*/ 229423 w 1158"/>
              <a:gd name="T9" fmla="*/ 326751 h 637"/>
              <a:gd name="T10" fmla="*/ 229423 w 1158"/>
              <a:gd name="T11" fmla="*/ 1025635 h 637"/>
              <a:gd name="T12" fmla="*/ 0 w 1158"/>
              <a:gd name="T13" fmla="*/ 1297927 h 637"/>
              <a:gd name="T14" fmla="*/ 277722 w 1158"/>
              <a:gd name="T15" fmla="*/ 1573245 h 637"/>
              <a:gd name="T16" fmla="*/ 552425 w 1158"/>
              <a:gd name="T17" fmla="*/ 1297927 h 637"/>
              <a:gd name="T18" fmla="*/ 323003 w 1158"/>
              <a:gd name="T19" fmla="*/ 1025635 h 637"/>
              <a:gd name="T20" fmla="*/ 323003 w 1158"/>
              <a:gd name="T21" fmla="*/ 556687 h 637"/>
              <a:gd name="T22" fmla="*/ 323003 w 1158"/>
              <a:gd name="T23" fmla="*/ 326751 h 637"/>
              <a:gd name="T24" fmla="*/ 326022 w 1158"/>
              <a:gd name="T25" fmla="*/ 326751 h 637"/>
              <a:gd name="T26" fmla="*/ 555444 w 1158"/>
              <a:gd name="T27" fmla="*/ 96815 h 637"/>
              <a:gd name="T28" fmla="*/ 787885 w 1158"/>
              <a:gd name="T29" fmla="*/ 96815 h 637"/>
              <a:gd name="T30" fmla="*/ 784867 w 1158"/>
              <a:gd name="T31" fmla="*/ 93790 h 637"/>
              <a:gd name="T32" fmla="*/ 2342525 w 1158"/>
              <a:gd name="T33" fmla="*/ 93790 h 637"/>
              <a:gd name="T34" fmla="*/ 2828538 w 1158"/>
              <a:gd name="T35" fmla="*/ 1927225 h 637"/>
              <a:gd name="T36" fmla="*/ 3495675 w 1158"/>
              <a:gd name="T37" fmla="*/ 1927225 h 637"/>
              <a:gd name="T38" fmla="*/ 3495675 w 1158"/>
              <a:gd name="T39" fmla="*/ 1364487 h 637"/>
              <a:gd name="T40" fmla="*/ 2828538 w 1158"/>
              <a:gd name="T41" fmla="*/ 1364487 h 637"/>
              <a:gd name="T42" fmla="*/ 458845 w 1158"/>
              <a:gd name="T43" fmla="*/ 1297927 h 637"/>
              <a:gd name="T44" fmla="*/ 277722 w 1158"/>
              <a:gd name="T45" fmla="*/ 1479455 h 637"/>
              <a:gd name="T46" fmla="*/ 96599 w 1158"/>
              <a:gd name="T47" fmla="*/ 1297927 h 637"/>
              <a:gd name="T48" fmla="*/ 277722 w 1158"/>
              <a:gd name="T49" fmla="*/ 1116399 h 637"/>
              <a:gd name="T50" fmla="*/ 458845 w 1158"/>
              <a:gd name="T51" fmla="*/ 1297927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451"/>
                </a:moveTo>
                <a:cubicBezTo>
                  <a:pt x="776" y="0"/>
                  <a:pt x="776" y="0"/>
                  <a:pt x="776"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776" y="31"/>
                  <a:pt x="776" y="31"/>
                  <a:pt x="776" y="31"/>
                </a:cubicBezTo>
                <a:cubicBezTo>
                  <a:pt x="937" y="637"/>
                  <a:pt x="937" y="637"/>
                  <a:pt x="937" y="637"/>
                </a:cubicBezTo>
                <a:cubicBezTo>
                  <a:pt x="1158" y="637"/>
                  <a:pt x="1158" y="637"/>
                  <a:pt x="1158" y="637"/>
                </a:cubicBezTo>
                <a:cubicBezTo>
                  <a:pt x="1158" y="451"/>
                  <a:pt x="1158" y="451"/>
                  <a:pt x="1158" y="451"/>
                </a:cubicBezTo>
                <a:lnTo>
                  <a:pt x="937" y="451"/>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1848C0"/>
          </a:solidFill>
          <a:ln>
            <a:noFill/>
          </a:ln>
          <a:extLst/>
        </p:spPr>
        <p:txBody>
          <a:bodyPr/>
          <a:lstStyle/>
          <a:p>
            <a:endParaRPr lang="zh-CN" altLang="en-US"/>
          </a:p>
        </p:txBody>
      </p:sp>
      <p:sp>
        <p:nvSpPr>
          <p:cNvPr id="23563" name="Rectangle 11"/>
          <p:cNvSpPr>
            <a:spLocks noChangeArrowheads="1"/>
          </p:cNvSpPr>
          <p:nvPr/>
        </p:nvSpPr>
        <p:spPr bwMode="auto">
          <a:xfrm>
            <a:off x="6372225" y="1204913"/>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solidFill>
                  <a:srgbClr val="88714E"/>
                </a:solidFill>
              </a:rPr>
              <a:t>TOPIC HEADER</a:t>
            </a:r>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4" name="Rectangle 12"/>
          <p:cNvSpPr>
            <a:spLocks noChangeArrowheads="1"/>
          </p:cNvSpPr>
          <p:nvPr/>
        </p:nvSpPr>
        <p:spPr bwMode="auto">
          <a:xfrm>
            <a:off x="6372225" y="3770313"/>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rgbClr val="88714E"/>
                </a:solidFill>
              </a:rPr>
              <a:t>TOPIC HEADER</a:t>
            </a:r>
          </a:p>
          <a:p>
            <a:pPr>
              <a:lnSpc>
                <a:spcPct val="120000"/>
              </a:lnSpc>
            </a:pPr>
            <a:r>
              <a:rPr lang="en-US" altLang="zh-CN" sz="800">
                <a:solidFill>
                  <a:schemeClr val="bg2"/>
                </a:solidFill>
              </a:rPr>
              <a:t>We have many PowerPoint </a:t>
            </a:r>
            <a:r>
              <a:rPr lang="zh-CN" altLang="en-US" sz="800">
                <a:solidFill>
                  <a:schemeClr val="bg2"/>
                </a:solidFill>
              </a:rPr>
              <a:t>templates</a:t>
            </a:r>
            <a:r>
              <a:rPr lang="en-US" altLang="zh-CN" sz="800">
                <a:solidFill>
                  <a:schemeClr val="bg2"/>
                </a:solidFill>
              </a:rPr>
              <a:t> that has been specifically designed to help anyone that is stepping into the world of PowerPoint for the very first time. </a:t>
            </a:r>
            <a:endParaRPr lang="zh-CN" altLang="en-US" sz="800">
              <a:solidFill>
                <a:schemeClr val="bg2"/>
              </a:solidFill>
            </a:endParaRPr>
          </a:p>
        </p:txBody>
      </p:sp>
      <p:sp>
        <p:nvSpPr>
          <p:cNvPr id="23565" name="Rectangle 13"/>
          <p:cNvSpPr>
            <a:spLocks noChangeArrowheads="1"/>
          </p:cNvSpPr>
          <p:nvPr/>
        </p:nvSpPr>
        <p:spPr bwMode="auto">
          <a:xfrm>
            <a:off x="4140200" y="1277938"/>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t>TOPIC HEADER</a:t>
            </a:r>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6" name="Rectangle 14"/>
          <p:cNvSpPr>
            <a:spLocks noChangeArrowheads="1"/>
          </p:cNvSpPr>
          <p:nvPr/>
        </p:nvSpPr>
        <p:spPr bwMode="auto">
          <a:xfrm>
            <a:off x="4140200" y="3654425"/>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t>TOPIC HEADER</a:t>
            </a:r>
          </a:p>
          <a:p>
            <a:pPr>
              <a:lnSpc>
                <a:spcPct val="120000"/>
              </a:lnSpc>
            </a:pPr>
            <a:r>
              <a:rPr lang="en-US" altLang="zh-CN" sz="800">
                <a:solidFill>
                  <a:schemeClr val="bg2"/>
                </a:solidFill>
              </a:rPr>
              <a:t>We have many PowerPoint </a:t>
            </a:r>
            <a:r>
              <a:rPr lang="zh-CN" altLang="en-US" sz="800">
                <a:solidFill>
                  <a:schemeClr val="bg2"/>
                </a:solidFill>
              </a:rPr>
              <a:t>templates</a:t>
            </a:r>
            <a:r>
              <a:rPr lang="en-US" altLang="zh-CN" sz="800">
                <a:solidFill>
                  <a:schemeClr val="bg2"/>
                </a:solidFill>
              </a:rPr>
              <a:t> that has been specifically designed to help anyone that is stepping into the world of PowerPoint for the very first time. </a:t>
            </a:r>
            <a:endParaRPr lang="zh-CN" altLang="en-US" sz="800">
              <a:solidFill>
                <a:schemeClr val="bg2"/>
              </a:solidFill>
            </a:endParaRPr>
          </a:p>
        </p:txBody>
      </p:sp>
      <p:sp>
        <p:nvSpPr>
          <p:cNvPr id="23567" name="Rectangle 15"/>
          <p:cNvSpPr>
            <a:spLocks noChangeArrowheads="1"/>
          </p:cNvSpPr>
          <p:nvPr/>
        </p:nvSpPr>
        <p:spPr bwMode="auto">
          <a:xfrm>
            <a:off x="827088" y="2409825"/>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solidFill>
                  <a:srgbClr val="88714E"/>
                </a:solidFill>
              </a:rPr>
              <a:t>TOPIC HEADER</a:t>
            </a:r>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8" name="Text Box 16"/>
          <p:cNvSpPr txBox="1">
            <a:spLocks noChangeArrowheads="1"/>
          </p:cNvSpPr>
          <p:nvPr/>
        </p:nvSpPr>
        <p:spPr bwMode="auto">
          <a:xfrm>
            <a:off x="3530600" y="1316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zh-CN" b="1" dirty="0">
                <a:solidFill>
                  <a:srgbClr val="3F1655"/>
                </a:solidFill>
              </a:rPr>
              <a:t>2</a:t>
            </a:r>
          </a:p>
        </p:txBody>
      </p:sp>
      <p:sp>
        <p:nvSpPr>
          <p:cNvPr id="23569" name="Text Box 17"/>
          <p:cNvSpPr txBox="1">
            <a:spLocks noChangeArrowheads="1"/>
          </p:cNvSpPr>
          <p:nvPr/>
        </p:nvSpPr>
        <p:spPr bwMode="auto">
          <a:xfrm>
            <a:off x="3530600" y="41544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zh-CN" b="1" dirty="0">
                <a:solidFill>
                  <a:srgbClr val="3F1655"/>
                </a:solidFill>
              </a:rPr>
              <a:t>4</a:t>
            </a:r>
          </a:p>
        </p:txBody>
      </p:sp>
      <p:sp>
        <p:nvSpPr>
          <p:cNvPr id="23570" name="Text Box 18"/>
          <p:cNvSpPr txBox="1">
            <a:spLocks noChangeArrowheads="1"/>
          </p:cNvSpPr>
          <p:nvPr/>
        </p:nvSpPr>
        <p:spPr bwMode="auto">
          <a:xfrm>
            <a:off x="5772150" y="1152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zh-CN" b="1" dirty="0">
                <a:solidFill>
                  <a:srgbClr val="3F1655"/>
                </a:solidFill>
              </a:rPr>
              <a:t>1</a:t>
            </a:r>
          </a:p>
        </p:txBody>
      </p:sp>
      <p:sp>
        <p:nvSpPr>
          <p:cNvPr id="23571" name="Text Box 19"/>
          <p:cNvSpPr txBox="1">
            <a:spLocks noChangeArrowheads="1"/>
          </p:cNvSpPr>
          <p:nvPr/>
        </p:nvSpPr>
        <p:spPr bwMode="auto">
          <a:xfrm>
            <a:off x="5772150" y="4332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zh-CN" b="1">
                <a:solidFill>
                  <a:srgbClr val="3F1655"/>
                </a:solidFill>
              </a:rPr>
              <a:t>5</a:t>
            </a:r>
          </a:p>
        </p:txBody>
      </p:sp>
      <p:sp>
        <p:nvSpPr>
          <p:cNvPr id="23572" name="Text Box 20"/>
          <p:cNvSpPr txBox="1">
            <a:spLocks noChangeArrowheads="1"/>
          </p:cNvSpPr>
          <p:nvPr/>
        </p:nvSpPr>
        <p:spPr bwMode="auto">
          <a:xfrm>
            <a:off x="2419350" y="27400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zh-CN" b="1" dirty="0">
                <a:solidFill>
                  <a:srgbClr val="3F1655"/>
                </a:solidFill>
              </a:rPr>
              <a:t>3</a:t>
            </a:r>
          </a:p>
        </p:txBody>
      </p:sp>
      <p:sp>
        <p:nvSpPr>
          <p:cNvPr id="2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下一年度工作计划</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4"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wipe(right)">
                                      <p:cBhvr>
                                        <p:cTn id="22" dur="500"/>
                                        <p:tgtEl>
                                          <p:spTgt spid="2355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3570"/>
                                        </p:tgtEl>
                                        <p:attrNameLst>
                                          <p:attrName>style.visibility</p:attrName>
                                        </p:attrNameLst>
                                      </p:cBhvr>
                                      <p:to>
                                        <p:strVal val="visible"/>
                                      </p:to>
                                    </p:set>
                                    <p:anim calcmode="lin" valueType="num">
                                      <p:cBhvr>
                                        <p:cTn id="26" dur="500" fill="hold"/>
                                        <p:tgtEl>
                                          <p:spTgt spid="23570"/>
                                        </p:tgtEl>
                                        <p:attrNameLst>
                                          <p:attrName>ppt_w</p:attrName>
                                        </p:attrNameLst>
                                      </p:cBhvr>
                                      <p:tavLst>
                                        <p:tav tm="0">
                                          <p:val>
                                            <p:fltVal val="0"/>
                                          </p:val>
                                        </p:tav>
                                        <p:tav tm="100000">
                                          <p:val>
                                            <p:strVal val="#ppt_w"/>
                                          </p:val>
                                        </p:tav>
                                      </p:tavLst>
                                    </p:anim>
                                    <p:anim calcmode="lin" valueType="num">
                                      <p:cBhvr>
                                        <p:cTn id="27" dur="500" fill="hold"/>
                                        <p:tgtEl>
                                          <p:spTgt spid="23570"/>
                                        </p:tgtEl>
                                        <p:attrNameLst>
                                          <p:attrName>ppt_h</p:attrName>
                                        </p:attrNameLst>
                                      </p:cBhvr>
                                      <p:tavLst>
                                        <p:tav tm="0">
                                          <p:val>
                                            <p:fltVal val="0"/>
                                          </p:val>
                                        </p:tav>
                                        <p:tav tm="100000">
                                          <p:val>
                                            <p:strVal val="#ppt_h"/>
                                          </p:val>
                                        </p:tav>
                                      </p:tavLst>
                                    </p:anim>
                                    <p:animEffect transition="in" filter="fade">
                                      <p:cBhvr>
                                        <p:cTn id="28" dur="500"/>
                                        <p:tgtEl>
                                          <p:spTgt spid="23570"/>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3563"/>
                                        </p:tgtEl>
                                        <p:attrNameLst>
                                          <p:attrName>style.visibility</p:attrName>
                                        </p:attrNameLst>
                                      </p:cBhvr>
                                      <p:to>
                                        <p:strVal val="visible"/>
                                      </p:to>
                                    </p:set>
                                    <p:animEffect transition="in" filter="fade">
                                      <p:cBhvr>
                                        <p:cTn id="32" dur="1000"/>
                                        <p:tgtEl>
                                          <p:spTgt spid="23563"/>
                                        </p:tgtEl>
                                      </p:cBhvr>
                                    </p:animEffect>
                                    <p:anim calcmode="lin" valueType="num">
                                      <p:cBhvr>
                                        <p:cTn id="33" dur="1000" fill="hold"/>
                                        <p:tgtEl>
                                          <p:spTgt spid="23563"/>
                                        </p:tgtEl>
                                        <p:attrNameLst>
                                          <p:attrName>ppt_x</p:attrName>
                                        </p:attrNameLst>
                                      </p:cBhvr>
                                      <p:tavLst>
                                        <p:tav tm="0">
                                          <p:val>
                                            <p:strVal val="#ppt_x"/>
                                          </p:val>
                                        </p:tav>
                                        <p:tav tm="100000">
                                          <p:val>
                                            <p:strVal val="#ppt_x"/>
                                          </p:val>
                                        </p:tav>
                                      </p:tavLst>
                                    </p:anim>
                                    <p:anim calcmode="lin" valueType="num">
                                      <p:cBhvr>
                                        <p:cTn id="34" dur="1000" fill="hold"/>
                                        <p:tgtEl>
                                          <p:spTgt spid="2356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3559"/>
                                        </p:tgtEl>
                                        <p:attrNameLst>
                                          <p:attrName>style.visibility</p:attrName>
                                        </p:attrNameLst>
                                      </p:cBhvr>
                                      <p:to>
                                        <p:strVal val="visible"/>
                                      </p:to>
                                    </p:set>
                                    <p:animEffect transition="in" filter="wipe(down)">
                                      <p:cBhvr>
                                        <p:cTn id="38" dur="500"/>
                                        <p:tgtEl>
                                          <p:spTgt spid="23559"/>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23568"/>
                                        </p:tgtEl>
                                        <p:attrNameLst>
                                          <p:attrName>style.visibility</p:attrName>
                                        </p:attrNameLst>
                                      </p:cBhvr>
                                      <p:to>
                                        <p:strVal val="visible"/>
                                      </p:to>
                                    </p:set>
                                    <p:anim calcmode="lin" valueType="num">
                                      <p:cBhvr>
                                        <p:cTn id="42" dur="500" fill="hold"/>
                                        <p:tgtEl>
                                          <p:spTgt spid="23568"/>
                                        </p:tgtEl>
                                        <p:attrNameLst>
                                          <p:attrName>ppt_w</p:attrName>
                                        </p:attrNameLst>
                                      </p:cBhvr>
                                      <p:tavLst>
                                        <p:tav tm="0">
                                          <p:val>
                                            <p:fltVal val="0"/>
                                          </p:val>
                                        </p:tav>
                                        <p:tav tm="100000">
                                          <p:val>
                                            <p:strVal val="#ppt_w"/>
                                          </p:val>
                                        </p:tav>
                                      </p:tavLst>
                                    </p:anim>
                                    <p:anim calcmode="lin" valueType="num">
                                      <p:cBhvr>
                                        <p:cTn id="43" dur="500" fill="hold"/>
                                        <p:tgtEl>
                                          <p:spTgt spid="23568"/>
                                        </p:tgtEl>
                                        <p:attrNameLst>
                                          <p:attrName>ppt_h</p:attrName>
                                        </p:attrNameLst>
                                      </p:cBhvr>
                                      <p:tavLst>
                                        <p:tav tm="0">
                                          <p:val>
                                            <p:fltVal val="0"/>
                                          </p:val>
                                        </p:tav>
                                        <p:tav tm="100000">
                                          <p:val>
                                            <p:strVal val="#ppt_h"/>
                                          </p:val>
                                        </p:tav>
                                      </p:tavLst>
                                    </p:anim>
                                    <p:animEffect transition="in" filter="fade">
                                      <p:cBhvr>
                                        <p:cTn id="44" dur="500"/>
                                        <p:tgtEl>
                                          <p:spTgt spid="23568"/>
                                        </p:tgtEl>
                                      </p:cBhvr>
                                    </p:animEffect>
                                  </p:childTnLst>
                                </p:cTn>
                              </p:par>
                            </p:childTnLst>
                          </p:cTn>
                        </p:par>
                        <p:par>
                          <p:cTn id="45" fill="hold">
                            <p:stCondLst>
                              <p:cond delay="4500"/>
                            </p:stCondLst>
                            <p:childTnLst>
                              <p:par>
                                <p:cTn id="46" presetID="42" presetClass="entr" presetSubtype="0" fill="hold" grpId="0" nodeType="afterEffect">
                                  <p:stCondLst>
                                    <p:cond delay="0"/>
                                  </p:stCondLst>
                                  <p:childTnLst>
                                    <p:set>
                                      <p:cBhvr>
                                        <p:cTn id="47" dur="1" fill="hold">
                                          <p:stCondLst>
                                            <p:cond delay="0"/>
                                          </p:stCondLst>
                                        </p:cTn>
                                        <p:tgtEl>
                                          <p:spTgt spid="23565"/>
                                        </p:tgtEl>
                                        <p:attrNameLst>
                                          <p:attrName>style.visibility</p:attrName>
                                        </p:attrNameLst>
                                      </p:cBhvr>
                                      <p:to>
                                        <p:strVal val="visible"/>
                                      </p:to>
                                    </p:set>
                                    <p:animEffect transition="in" filter="fade">
                                      <p:cBhvr>
                                        <p:cTn id="48" dur="1000"/>
                                        <p:tgtEl>
                                          <p:spTgt spid="23565"/>
                                        </p:tgtEl>
                                      </p:cBhvr>
                                    </p:animEffect>
                                    <p:anim calcmode="lin" valueType="num">
                                      <p:cBhvr>
                                        <p:cTn id="49" dur="1000" fill="hold"/>
                                        <p:tgtEl>
                                          <p:spTgt spid="23565"/>
                                        </p:tgtEl>
                                        <p:attrNameLst>
                                          <p:attrName>ppt_x</p:attrName>
                                        </p:attrNameLst>
                                      </p:cBhvr>
                                      <p:tavLst>
                                        <p:tav tm="0">
                                          <p:val>
                                            <p:strVal val="#ppt_x"/>
                                          </p:val>
                                        </p:tav>
                                        <p:tav tm="100000">
                                          <p:val>
                                            <p:strVal val="#ppt_x"/>
                                          </p:val>
                                        </p:tav>
                                      </p:tavLst>
                                    </p:anim>
                                    <p:anim calcmode="lin" valueType="num">
                                      <p:cBhvr>
                                        <p:cTn id="50" dur="1000" fill="hold"/>
                                        <p:tgtEl>
                                          <p:spTgt spid="23565"/>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22" presetClass="entr" presetSubtype="2" fill="hold" grpId="0" nodeType="afterEffect">
                                  <p:stCondLst>
                                    <p:cond delay="0"/>
                                  </p:stCondLst>
                                  <p:childTnLst>
                                    <p:set>
                                      <p:cBhvr>
                                        <p:cTn id="53" dur="1" fill="hold">
                                          <p:stCondLst>
                                            <p:cond delay="0"/>
                                          </p:stCondLst>
                                        </p:cTn>
                                        <p:tgtEl>
                                          <p:spTgt spid="23560"/>
                                        </p:tgtEl>
                                        <p:attrNameLst>
                                          <p:attrName>style.visibility</p:attrName>
                                        </p:attrNameLst>
                                      </p:cBhvr>
                                      <p:to>
                                        <p:strVal val="visible"/>
                                      </p:to>
                                    </p:set>
                                    <p:animEffect transition="in" filter="wipe(right)">
                                      <p:cBhvr>
                                        <p:cTn id="54" dur="500"/>
                                        <p:tgtEl>
                                          <p:spTgt spid="23560"/>
                                        </p:tgtEl>
                                      </p:cBhvr>
                                    </p:animEffect>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23572"/>
                                        </p:tgtEl>
                                        <p:attrNameLst>
                                          <p:attrName>style.visibility</p:attrName>
                                        </p:attrNameLst>
                                      </p:cBhvr>
                                      <p:to>
                                        <p:strVal val="visible"/>
                                      </p:to>
                                    </p:set>
                                    <p:anim calcmode="lin" valueType="num">
                                      <p:cBhvr>
                                        <p:cTn id="58" dur="500" fill="hold"/>
                                        <p:tgtEl>
                                          <p:spTgt spid="23572"/>
                                        </p:tgtEl>
                                        <p:attrNameLst>
                                          <p:attrName>ppt_w</p:attrName>
                                        </p:attrNameLst>
                                      </p:cBhvr>
                                      <p:tavLst>
                                        <p:tav tm="0">
                                          <p:val>
                                            <p:fltVal val="0"/>
                                          </p:val>
                                        </p:tav>
                                        <p:tav tm="100000">
                                          <p:val>
                                            <p:strVal val="#ppt_w"/>
                                          </p:val>
                                        </p:tav>
                                      </p:tavLst>
                                    </p:anim>
                                    <p:anim calcmode="lin" valueType="num">
                                      <p:cBhvr>
                                        <p:cTn id="59" dur="500" fill="hold"/>
                                        <p:tgtEl>
                                          <p:spTgt spid="23572"/>
                                        </p:tgtEl>
                                        <p:attrNameLst>
                                          <p:attrName>ppt_h</p:attrName>
                                        </p:attrNameLst>
                                      </p:cBhvr>
                                      <p:tavLst>
                                        <p:tav tm="0">
                                          <p:val>
                                            <p:fltVal val="0"/>
                                          </p:val>
                                        </p:tav>
                                        <p:tav tm="100000">
                                          <p:val>
                                            <p:strVal val="#ppt_h"/>
                                          </p:val>
                                        </p:tav>
                                      </p:tavLst>
                                    </p:anim>
                                    <p:animEffect transition="in" filter="fade">
                                      <p:cBhvr>
                                        <p:cTn id="60" dur="500"/>
                                        <p:tgtEl>
                                          <p:spTgt spid="23572"/>
                                        </p:tgtEl>
                                      </p:cBhvr>
                                    </p:animEffect>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23567"/>
                                        </p:tgtEl>
                                        <p:attrNameLst>
                                          <p:attrName>style.visibility</p:attrName>
                                        </p:attrNameLst>
                                      </p:cBhvr>
                                      <p:to>
                                        <p:strVal val="visible"/>
                                      </p:to>
                                    </p:set>
                                    <p:animEffect transition="in" filter="fade">
                                      <p:cBhvr>
                                        <p:cTn id="64" dur="1000"/>
                                        <p:tgtEl>
                                          <p:spTgt spid="23567"/>
                                        </p:tgtEl>
                                      </p:cBhvr>
                                    </p:animEffect>
                                    <p:anim calcmode="lin" valueType="num">
                                      <p:cBhvr>
                                        <p:cTn id="65" dur="1000" fill="hold"/>
                                        <p:tgtEl>
                                          <p:spTgt spid="23567"/>
                                        </p:tgtEl>
                                        <p:attrNameLst>
                                          <p:attrName>ppt_x</p:attrName>
                                        </p:attrNameLst>
                                      </p:cBhvr>
                                      <p:tavLst>
                                        <p:tav tm="0">
                                          <p:val>
                                            <p:strVal val="#ppt_x"/>
                                          </p:val>
                                        </p:tav>
                                        <p:tav tm="100000">
                                          <p:val>
                                            <p:strVal val="#ppt_x"/>
                                          </p:val>
                                        </p:tav>
                                      </p:tavLst>
                                    </p:anim>
                                    <p:anim calcmode="lin" valueType="num">
                                      <p:cBhvr>
                                        <p:cTn id="66" dur="1000" fill="hold"/>
                                        <p:tgtEl>
                                          <p:spTgt spid="23567"/>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2" fill="hold" grpId="0" nodeType="afterEffect">
                                  <p:stCondLst>
                                    <p:cond delay="0"/>
                                  </p:stCondLst>
                                  <p:childTnLst>
                                    <p:set>
                                      <p:cBhvr>
                                        <p:cTn id="69" dur="1" fill="hold">
                                          <p:stCondLst>
                                            <p:cond delay="0"/>
                                          </p:stCondLst>
                                        </p:cTn>
                                        <p:tgtEl>
                                          <p:spTgt spid="23561"/>
                                        </p:tgtEl>
                                        <p:attrNameLst>
                                          <p:attrName>style.visibility</p:attrName>
                                        </p:attrNameLst>
                                      </p:cBhvr>
                                      <p:to>
                                        <p:strVal val="visible"/>
                                      </p:to>
                                    </p:set>
                                    <p:animEffect transition="in" filter="wipe(right)">
                                      <p:cBhvr>
                                        <p:cTn id="70" dur="500"/>
                                        <p:tgtEl>
                                          <p:spTgt spid="23561"/>
                                        </p:tgtEl>
                                      </p:cBhvr>
                                    </p:animEffect>
                                  </p:childTnLst>
                                </p:cTn>
                              </p:par>
                            </p:childTnLst>
                          </p:cTn>
                        </p:par>
                        <p:par>
                          <p:cTn id="71" fill="hold">
                            <p:stCondLst>
                              <p:cond delay="8000"/>
                            </p:stCondLst>
                            <p:childTnLst>
                              <p:par>
                                <p:cTn id="72" presetID="53" presetClass="entr" presetSubtype="16" fill="hold" grpId="0" nodeType="afterEffect">
                                  <p:stCondLst>
                                    <p:cond delay="0"/>
                                  </p:stCondLst>
                                  <p:childTnLst>
                                    <p:set>
                                      <p:cBhvr>
                                        <p:cTn id="73" dur="1" fill="hold">
                                          <p:stCondLst>
                                            <p:cond delay="0"/>
                                          </p:stCondLst>
                                        </p:cTn>
                                        <p:tgtEl>
                                          <p:spTgt spid="23569"/>
                                        </p:tgtEl>
                                        <p:attrNameLst>
                                          <p:attrName>style.visibility</p:attrName>
                                        </p:attrNameLst>
                                      </p:cBhvr>
                                      <p:to>
                                        <p:strVal val="visible"/>
                                      </p:to>
                                    </p:set>
                                    <p:anim calcmode="lin" valueType="num">
                                      <p:cBhvr>
                                        <p:cTn id="74" dur="500" fill="hold"/>
                                        <p:tgtEl>
                                          <p:spTgt spid="23569"/>
                                        </p:tgtEl>
                                        <p:attrNameLst>
                                          <p:attrName>ppt_w</p:attrName>
                                        </p:attrNameLst>
                                      </p:cBhvr>
                                      <p:tavLst>
                                        <p:tav tm="0">
                                          <p:val>
                                            <p:fltVal val="0"/>
                                          </p:val>
                                        </p:tav>
                                        <p:tav tm="100000">
                                          <p:val>
                                            <p:strVal val="#ppt_w"/>
                                          </p:val>
                                        </p:tav>
                                      </p:tavLst>
                                    </p:anim>
                                    <p:anim calcmode="lin" valueType="num">
                                      <p:cBhvr>
                                        <p:cTn id="75" dur="500" fill="hold"/>
                                        <p:tgtEl>
                                          <p:spTgt spid="23569"/>
                                        </p:tgtEl>
                                        <p:attrNameLst>
                                          <p:attrName>ppt_h</p:attrName>
                                        </p:attrNameLst>
                                      </p:cBhvr>
                                      <p:tavLst>
                                        <p:tav tm="0">
                                          <p:val>
                                            <p:fltVal val="0"/>
                                          </p:val>
                                        </p:tav>
                                        <p:tav tm="100000">
                                          <p:val>
                                            <p:strVal val="#ppt_h"/>
                                          </p:val>
                                        </p:tav>
                                      </p:tavLst>
                                    </p:anim>
                                    <p:animEffect transition="in" filter="fade">
                                      <p:cBhvr>
                                        <p:cTn id="76" dur="500"/>
                                        <p:tgtEl>
                                          <p:spTgt spid="23569"/>
                                        </p:tgtEl>
                                      </p:cBhvr>
                                    </p:animEffect>
                                  </p:childTnLst>
                                </p:cTn>
                              </p:par>
                            </p:childTnLst>
                          </p:cTn>
                        </p:par>
                        <p:par>
                          <p:cTn id="77" fill="hold">
                            <p:stCondLst>
                              <p:cond delay="8500"/>
                            </p:stCondLst>
                            <p:childTnLst>
                              <p:par>
                                <p:cTn id="78" presetID="42" presetClass="entr" presetSubtype="0" fill="hold" grpId="0" nodeType="afterEffect">
                                  <p:stCondLst>
                                    <p:cond delay="0"/>
                                  </p:stCondLst>
                                  <p:childTnLst>
                                    <p:set>
                                      <p:cBhvr>
                                        <p:cTn id="79" dur="1" fill="hold">
                                          <p:stCondLst>
                                            <p:cond delay="0"/>
                                          </p:stCondLst>
                                        </p:cTn>
                                        <p:tgtEl>
                                          <p:spTgt spid="23566"/>
                                        </p:tgtEl>
                                        <p:attrNameLst>
                                          <p:attrName>style.visibility</p:attrName>
                                        </p:attrNameLst>
                                      </p:cBhvr>
                                      <p:to>
                                        <p:strVal val="visible"/>
                                      </p:to>
                                    </p:set>
                                    <p:animEffect transition="in" filter="fade">
                                      <p:cBhvr>
                                        <p:cTn id="80" dur="1000"/>
                                        <p:tgtEl>
                                          <p:spTgt spid="23566"/>
                                        </p:tgtEl>
                                      </p:cBhvr>
                                    </p:animEffect>
                                    <p:anim calcmode="lin" valueType="num">
                                      <p:cBhvr>
                                        <p:cTn id="81" dur="1000" fill="hold"/>
                                        <p:tgtEl>
                                          <p:spTgt spid="23566"/>
                                        </p:tgtEl>
                                        <p:attrNameLst>
                                          <p:attrName>ppt_x</p:attrName>
                                        </p:attrNameLst>
                                      </p:cBhvr>
                                      <p:tavLst>
                                        <p:tav tm="0">
                                          <p:val>
                                            <p:strVal val="#ppt_x"/>
                                          </p:val>
                                        </p:tav>
                                        <p:tav tm="100000">
                                          <p:val>
                                            <p:strVal val="#ppt_x"/>
                                          </p:val>
                                        </p:tav>
                                      </p:tavLst>
                                    </p:anim>
                                    <p:anim calcmode="lin" valueType="num">
                                      <p:cBhvr>
                                        <p:cTn id="82" dur="1000" fill="hold"/>
                                        <p:tgtEl>
                                          <p:spTgt spid="23566"/>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22" presetClass="entr" presetSubtype="2" fill="hold" grpId="0" nodeType="afterEffect">
                                  <p:stCondLst>
                                    <p:cond delay="0"/>
                                  </p:stCondLst>
                                  <p:childTnLst>
                                    <p:set>
                                      <p:cBhvr>
                                        <p:cTn id="85" dur="1" fill="hold">
                                          <p:stCondLst>
                                            <p:cond delay="0"/>
                                          </p:stCondLst>
                                        </p:cTn>
                                        <p:tgtEl>
                                          <p:spTgt spid="23562"/>
                                        </p:tgtEl>
                                        <p:attrNameLst>
                                          <p:attrName>style.visibility</p:attrName>
                                        </p:attrNameLst>
                                      </p:cBhvr>
                                      <p:to>
                                        <p:strVal val="visible"/>
                                      </p:to>
                                    </p:set>
                                    <p:animEffect transition="in" filter="wipe(right)">
                                      <p:cBhvr>
                                        <p:cTn id="86" dur="500"/>
                                        <p:tgtEl>
                                          <p:spTgt spid="23562"/>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3571"/>
                                        </p:tgtEl>
                                        <p:attrNameLst>
                                          <p:attrName>style.visibility</p:attrName>
                                        </p:attrNameLst>
                                      </p:cBhvr>
                                      <p:to>
                                        <p:strVal val="visible"/>
                                      </p:to>
                                    </p:set>
                                    <p:anim calcmode="lin" valueType="num">
                                      <p:cBhvr>
                                        <p:cTn id="90" dur="500" fill="hold"/>
                                        <p:tgtEl>
                                          <p:spTgt spid="23571"/>
                                        </p:tgtEl>
                                        <p:attrNameLst>
                                          <p:attrName>ppt_w</p:attrName>
                                        </p:attrNameLst>
                                      </p:cBhvr>
                                      <p:tavLst>
                                        <p:tav tm="0">
                                          <p:val>
                                            <p:fltVal val="0"/>
                                          </p:val>
                                        </p:tav>
                                        <p:tav tm="100000">
                                          <p:val>
                                            <p:strVal val="#ppt_w"/>
                                          </p:val>
                                        </p:tav>
                                      </p:tavLst>
                                    </p:anim>
                                    <p:anim calcmode="lin" valueType="num">
                                      <p:cBhvr>
                                        <p:cTn id="91" dur="500" fill="hold"/>
                                        <p:tgtEl>
                                          <p:spTgt spid="23571"/>
                                        </p:tgtEl>
                                        <p:attrNameLst>
                                          <p:attrName>ppt_h</p:attrName>
                                        </p:attrNameLst>
                                      </p:cBhvr>
                                      <p:tavLst>
                                        <p:tav tm="0">
                                          <p:val>
                                            <p:fltVal val="0"/>
                                          </p:val>
                                        </p:tav>
                                        <p:tav tm="100000">
                                          <p:val>
                                            <p:strVal val="#ppt_h"/>
                                          </p:val>
                                        </p:tav>
                                      </p:tavLst>
                                    </p:anim>
                                    <p:animEffect transition="in" filter="fade">
                                      <p:cBhvr>
                                        <p:cTn id="92" dur="500"/>
                                        <p:tgtEl>
                                          <p:spTgt spid="23571"/>
                                        </p:tgtEl>
                                      </p:cBhvr>
                                    </p:animEffect>
                                  </p:childTnLst>
                                </p:cTn>
                              </p:par>
                            </p:childTnLst>
                          </p:cTn>
                        </p:par>
                        <p:par>
                          <p:cTn id="93" fill="hold">
                            <p:stCondLst>
                              <p:cond delay="10500"/>
                            </p:stCondLst>
                            <p:childTnLst>
                              <p:par>
                                <p:cTn id="94" presetID="42" presetClass="entr" presetSubtype="0" fill="hold" grpId="0" nodeType="afterEffect">
                                  <p:stCondLst>
                                    <p:cond delay="0"/>
                                  </p:stCondLst>
                                  <p:childTnLst>
                                    <p:set>
                                      <p:cBhvr>
                                        <p:cTn id="95" dur="1" fill="hold">
                                          <p:stCondLst>
                                            <p:cond delay="0"/>
                                          </p:stCondLst>
                                        </p:cTn>
                                        <p:tgtEl>
                                          <p:spTgt spid="23564"/>
                                        </p:tgtEl>
                                        <p:attrNameLst>
                                          <p:attrName>style.visibility</p:attrName>
                                        </p:attrNameLst>
                                      </p:cBhvr>
                                      <p:to>
                                        <p:strVal val="visible"/>
                                      </p:to>
                                    </p:set>
                                    <p:animEffect transition="in" filter="fade">
                                      <p:cBhvr>
                                        <p:cTn id="96" dur="1000"/>
                                        <p:tgtEl>
                                          <p:spTgt spid="23564"/>
                                        </p:tgtEl>
                                      </p:cBhvr>
                                    </p:animEffect>
                                    <p:anim calcmode="lin" valueType="num">
                                      <p:cBhvr>
                                        <p:cTn id="97" dur="1000" fill="hold"/>
                                        <p:tgtEl>
                                          <p:spTgt spid="23564"/>
                                        </p:tgtEl>
                                        <p:attrNameLst>
                                          <p:attrName>ppt_x</p:attrName>
                                        </p:attrNameLst>
                                      </p:cBhvr>
                                      <p:tavLst>
                                        <p:tav tm="0">
                                          <p:val>
                                            <p:strVal val="#ppt_x"/>
                                          </p:val>
                                        </p:tav>
                                        <p:tav tm="100000">
                                          <p:val>
                                            <p:strVal val="#ppt_x"/>
                                          </p:val>
                                        </p:tav>
                                      </p:tavLst>
                                    </p:anim>
                                    <p:anim calcmode="lin" valueType="num">
                                      <p:cBhvr>
                                        <p:cTn id="98" dur="1000" fill="hold"/>
                                        <p:tgtEl>
                                          <p:spTgt spid="235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23560" grpId="0" animBg="1"/>
      <p:bldP spid="23561" grpId="0" animBg="1"/>
      <p:bldP spid="23562" grpId="0" animBg="1"/>
      <p:bldP spid="23563" grpId="0"/>
      <p:bldP spid="23564" grpId="0"/>
      <p:bldP spid="23565" grpId="0"/>
      <p:bldP spid="23566" grpId="0"/>
      <p:bldP spid="23567" grpId="0"/>
      <p:bldP spid="23568" grpId="0"/>
      <p:bldP spid="23569" grpId="0"/>
      <p:bldP spid="23570" grpId="0"/>
      <p:bldP spid="23571" grpId="0"/>
      <p:bldP spid="23572" grpId="0"/>
      <p:bldP spid="20" grpId="0"/>
      <p:bldP spid="24"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050" y="1620838"/>
            <a:ext cx="3889375" cy="2135187"/>
            <a:chOff x="654050" y="1620838"/>
            <a:chExt cx="3889375" cy="2135187"/>
          </a:xfrm>
        </p:grpSpPr>
        <p:sp>
          <p:nvSpPr>
            <p:cNvPr id="25605" name="Freeform 5"/>
            <p:cNvSpPr>
              <a:spLocks/>
            </p:cNvSpPr>
            <p:nvPr/>
          </p:nvSpPr>
          <p:spPr bwMode="auto">
            <a:xfrm>
              <a:off x="654050"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6" name="Freeform 6"/>
            <p:cNvSpPr>
              <a:spLocks/>
            </p:cNvSpPr>
            <p:nvPr/>
          </p:nvSpPr>
          <p:spPr bwMode="auto">
            <a:xfrm>
              <a:off x="654050"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7" name="Freeform 7"/>
            <p:cNvSpPr>
              <a:spLocks/>
            </p:cNvSpPr>
            <p:nvPr/>
          </p:nvSpPr>
          <p:spPr bwMode="auto">
            <a:xfrm>
              <a:off x="654050"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8" name="Freeform 8"/>
            <p:cNvSpPr>
              <a:spLocks/>
            </p:cNvSpPr>
            <p:nvPr/>
          </p:nvSpPr>
          <p:spPr bwMode="auto">
            <a:xfrm>
              <a:off x="654050"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9" name="Freeform 9"/>
            <p:cNvSpPr>
              <a:spLocks/>
            </p:cNvSpPr>
            <p:nvPr/>
          </p:nvSpPr>
          <p:spPr bwMode="auto">
            <a:xfrm>
              <a:off x="654050"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0" name="Freeform 10"/>
            <p:cNvSpPr>
              <a:spLocks/>
            </p:cNvSpPr>
            <p:nvPr/>
          </p:nvSpPr>
          <p:spPr bwMode="auto">
            <a:xfrm>
              <a:off x="654050"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1" name="Freeform 11"/>
            <p:cNvSpPr>
              <a:spLocks/>
            </p:cNvSpPr>
            <p:nvPr/>
          </p:nvSpPr>
          <p:spPr bwMode="auto">
            <a:xfrm>
              <a:off x="654050"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2" name="Freeform 12"/>
            <p:cNvSpPr>
              <a:spLocks/>
            </p:cNvSpPr>
            <p:nvPr/>
          </p:nvSpPr>
          <p:spPr bwMode="auto">
            <a:xfrm>
              <a:off x="654050"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3" name="Freeform 13"/>
            <p:cNvSpPr>
              <a:spLocks/>
            </p:cNvSpPr>
            <p:nvPr/>
          </p:nvSpPr>
          <p:spPr bwMode="auto">
            <a:xfrm>
              <a:off x="654050"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4" name="Freeform 14"/>
            <p:cNvSpPr>
              <a:spLocks/>
            </p:cNvSpPr>
            <p:nvPr/>
          </p:nvSpPr>
          <p:spPr bwMode="auto">
            <a:xfrm>
              <a:off x="654050"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5" name="Freeform 15"/>
            <p:cNvSpPr>
              <a:spLocks/>
            </p:cNvSpPr>
            <p:nvPr/>
          </p:nvSpPr>
          <p:spPr bwMode="auto">
            <a:xfrm>
              <a:off x="1227138"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6" name="Freeform 16"/>
            <p:cNvSpPr>
              <a:spLocks/>
            </p:cNvSpPr>
            <p:nvPr/>
          </p:nvSpPr>
          <p:spPr bwMode="auto">
            <a:xfrm>
              <a:off x="1227138"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7" name="Freeform 17"/>
            <p:cNvSpPr>
              <a:spLocks/>
            </p:cNvSpPr>
            <p:nvPr/>
          </p:nvSpPr>
          <p:spPr bwMode="auto">
            <a:xfrm>
              <a:off x="1227138"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8" name="Freeform 18"/>
            <p:cNvSpPr>
              <a:spLocks/>
            </p:cNvSpPr>
            <p:nvPr/>
          </p:nvSpPr>
          <p:spPr bwMode="auto">
            <a:xfrm>
              <a:off x="1227138"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9" name="Freeform 19"/>
            <p:cNvSpPr>
              <a:spLocks/>
            </p:cNvSpPr>
            <p:nvPr/>
          </p:nvSpPr>
          <p:spPr bwMode="auto">
            <a:xfrm>
              <a:off x="1227138"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0" name="Freeform 20"/>
            <p:cNvSpPr>
              <a:spLocks/>
            </p:cNvSpPr>
            <p:nvPr/>
          </p:nvSpPr>
          <p:spPr bwMode="auto">
            <a:xfrm>
              <a:off x="1227138"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1" name="Freeform 21"/>
            <p:cNvSpPr>
              <a:spLocks/>
            </p:cNvSpPr>
            <p:nvPr/>
          </p:nvSpPr>
          <p:spPr bwMode="auto">
            <a:xfrm>
              <a:off x="1227138"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2" name="Freeform 22"/>
            <p:cNvSpPr>
              <a:spLocks/>
            </p:cNvSpPr>
            <p:nvPr/>
          </p:nvSpPr>
          <p:spPr bwMode="auto">
            <a:xfrm>
              <a:off x="1227138"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3" name="Freeform 23"/>
            <p:cNvSpPr>
              <a:spLocks/>
            </p:cNvSpPr>
            <p:nvPr/>
          </p:nvSpPr>
          <p:spPr bwMode="auto">
            <a:xfrm>
              <a:off x="1227138"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4" name="Freeform 24"/>
            <p:cNvSpPr>
              <a:spLocks/>
            </p:cNvSpPr>
            <p:nvPr/>
          </p:nvSpPr>
          <p:spPr bwMode="auto">
            <a:xfrm>
              <a:off x="1227138"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5" name="Freeform 25"/>
            <p:cNvSpPr>
              <a:spLocks/>
            </p:cNvSpPr>
            <p:nvPr/>
          </p:nvSpPr>
          <p:spPr bwMode="auto">
            <a:xfrm>
              <a:off x="1801813"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6" name="Freeform 26"/>
            <p:cNvSpPr>
              <a:spLocks/>
            </p:cNvSpPr>
            <p:nvPr/>
          </p:nvSpPr>
          <p:spPr bwMode="auto">
            <a:xfrm>
              <a:off x="1801813"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7" name="Freeform 27"/>
            <p:cNvSpPr>
              <a:spLocks/>
            </p:cNvSpPr>
            <p:nvPr/>
          </p:nvSpPr>
          <p:spPr bwMode="auto">
            <a:xfrm>
              <a:off x="1801813"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8" name="Freeform 28"/>
            <p:cNvSpPr>
              <a:spLocks/>
            </p:cNvSpPr>
            <p:nvPr/>
          </p:nvSpPr>
          <p:spPr bwMode="auto">
            <a:xfrm>
              <a:off x="1801813"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9" name="Freeform 29"/>
            <p:cNvSpPr>
              <a:spLocks/>
            </p:cNvSpPr>
            <p:nvPr/>
          </p:nvSpPr>
          <p:spPr bwMode="auto">
            <a:xfrm>
              <a:off x="1801813"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30" name="Freeform 30"/>
            <p:cNvSpPr>
              <a:spLocks/>
            </p:cNvSpPr>
            <p:nvPr/>
          </p:nvSpPr>
          <p:spPr bwMode="auto">
            <a:xfrm>
              <a:off x="1801813"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31" name="Freeform 31"/>
            <p:cNvSpPr>
              <a:spLocks/>
            </p:cNvSpPr>
            <p:nvPr/>
          </p:nvSpPr>
          <p:spPr bwMode="auto">
            <a:xfrm>
              <a:off x="1801813"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32" name="Freeform 32"/>
            <p:cNvSpPr>
              <a:spLocks/>
            </p:cNvSpPr>
            <p:nvPr/>
          </p:nvSpPr>
          <p:spPr bwMode="auto">
            <a:xfrm>
              <a:off x="1801813"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33" name="Freeform 33"/>
            <p:cNvSpPr>
              <a:spLocks/>
            </p:cNvSpPr>
            <p:nvPr/>
          </p:nvSpPr>
          <p:spPr bwMode="auto">
            <a:xfrm>
              <a:off x="1801813"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34" name="Freeform 34"/>
            <p:cNvSpPr>
              <a:spLocks/>
            </p:cNvSpPr>
            <p:nvPr/>
          </p:nvSpPr>
          <p:spPr bwMode="auto">
            <a:xfrm>
              <a:off x="1801813"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35" name="Freeform 35"/>
            <p:cNvSpPr>
              <a:spLocks/>
            </p:cNvSpPr>
            <p:nvPr/>
          </p:nvSpPr>
          <p:spPr bwMode="auto">
            <a:xfrm>
              <a:off x="2374900"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36" name="Freeform 36"/>
            <p:cNvSpPr>
              <a:spLocks/>
            </p:cNvSpPr>
            <p:nvPr/>
          </p:nvSpPr>
          <p:spPr bwMode="auto">
            <a:xfrm>
              <a:off x="2374900"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37" name="Freeform 37"/>
            <p:cNvSpPr>
              <a:spLocks/>
            </p:cNvSpPr>
            <p:nvPr/>
          </p:nvSpPr>
          <p:spPr bwMode="auto">
            <a:xfrm>
              <a:off x="2374900"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38" name="Freeform 38"/>
            <p:cNvSpPr>
              <a:spLocks/>
            </p:cNvSpPr>
            <p:nvPr/>
          </p:nvSpPr>
          <p:spPr bwMode="auto">
            <a:xfrm>
              <a:off x="2374900"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39" name="Freeform 39"/>
            <p:cNvSpPr>
              <a:spLocks/>
            </p:cNvSpPr>
            <p:nvPr/>
          </p:nvSpPr>
          <p:spPr bwMode="auto">
            <a:xfrm>
              <a:off x="2374900"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0" name="Freeform 40"/>
            <p:cNvSpPr>
              <a:spLocks/>
            </p:cNvSpPr>
            <p:nvPr/>
          </p:nvSpPr>
          <p:spPr bwMode="auto">
            <a:xfrm>
              <a:off x="2374900"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1" name="Freeform 41"/>
            <p:cNvSpPr>
              <a:spLocks/>
            </p:cNvSpPr>
            <p:nvPr/>
          </p:nvSpPr>
          <p:spPr bwMode="auto">
            <a:xfrm>
              <a:off x="2374900"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2" name="Freeform 42"/>
            <p:cNvSpPr>
              <a:spLocks/>
            </p:cNvSpPr>
            <p:nvPr/>
          </p:nvSpPr>
          <p:spPr bwMode="auto">
            <a:xfrm>
              <a:off x="2374900"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3" name="Freeform 43"/>
            <p:cNvSpPr>
              <a:spLocks/>
            </p:cNvSpPr>
            <p:nvPr/>
          </p:nvSpPr>
          <p:spPr bwMode="auto">
            <a:xfrm>
              <a:off x="2374900"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4" name="Freeform 44"/>
            <p:cNvSpPr>
              <a:spLocks/>
            </p:cNvSpPr>
            <p:nvPr/>
          </p:nvSpPr>
          <p:spPr bwMode="auto">
            <a:xfrm>
              <a:off x="2374900"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5" name="Freeform 45"/>
            <p:cNvSpPr>
              <a:spLocks/>
            </p:cNvSpPr>
            <p:nvPr/>
          </p:nvSpPr>
          <p:spPr bwMode="auto">
            <a:xfrm>
              <a:off x="2949575"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6" name="Freeform 46"/>
            <p:cNvSpPr>
              <a:spLocks/>
            </p:cNvSpPr>
            <p:nvPr/>
          </p:nvSpPr>
          <p:spPr bwMode="auto">
            <a:xfrm>
              <a:off x="2949575"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7" name="Freeform 47"/>
            <p:cNvSpPr>
              <a:spLocks/>
            </p:cNvSpPr>
            <p:nvPr/>
          </p:nvSpPr>
          <p:spPr bwMode="auto">
            <a:xfrm>
              <a:off x="2949575"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8" name="Freeform 48"/>
            <p:cNvSpPr>
              <a:spLocks/>
            </p:cNvSpPr>
            <p:nvPr/>
          </p:nvSpPr>
          <p:spPr bwMode="auto">
            <a:xfrm>
              <a:off x="2949575"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49" name="Freeform 49"/>
            <p:cNvSpPr>
              <a:spLocks/>
            </p:cNvSpPr>
            <p:nvPr/>
          </p:nvSpPr>
          <p:spPr bwMode="auto">
            <a:xfrm>
              <a:off x="2949575"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0" name="Freeform 50"/>
            <p:cNvSpPr>
              <a:spLocks/>
            </p:cNvSpPr>
            <p:nvPr/>
          </p:nvSpPr>
          <p:spPr bwMode="auto">
            <a:xfrm>
              <a:off x="2949575"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1" name="Freeform 51"/>
            <p:cNvSpPr>
              <a:spLocks/>
            </p:cNvSpPr>
            <p:nvPr/>
          </p:nvSpPr>
          <p:spPr bwMode="auto">
            <a:xfrm>
              <a:off x="2949575"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2" name="Freeform 52"/>
            <p:cNvSpPr>
              <a:spLocks/>
            </p:cNvSpPr>
            <p:nvPr/>
          </p:nvSpPr>
          <p:spPr bwMode="auto">
            <a:xfrm>
              <a:off x="2949575"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3" name="Freeform 53"/>
            <p:cNvSpPr>
              <a:spLocks/>
            </p:cNvSpPr>
            <p:nvPr/>
          </p:nvSpPr>
          <p:spPr bwMode="auto">
            <a:xfrm>
              <a:off x="2949575"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4" name="Freeform 54"/>
            <p:cNvSpPr>
              <a:spLocks/>
            </p:cNvSpPr>
            <p:nvPr/>
          </p:nvSpPr>
          <p:spPr bwMode="auto">
            <a:xfrm>
              <a:off x="2949575"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5" name="Freeform 55"/>
            <p:cNvSpPr>
              <a:spLocks/>
            </p:cNvSpPr>
            <p:nvPr/>
          </p:nvSpPr>
          <p:spPr bwMode="auto">
            <a:xfrm>
              <a:off x="3522663"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6" name="Freeform 56"/>
            <p:cNvSpPr>
              <a:spLocks/>
            </p:cNvSpPr>
            <p:nvPr/>
          </p:nvSpPr>
          <p:spPr bwMode="auto">
            <a:xfrm>
              <a:off x="3522663"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7" name="Freeform 57"/>
            <p:cNvSpPr>
              <a:spLocks/>
            </p:cNvSpPr>
            <p:nvPr/>
          </p:nvSpPr>
          <p:spPr bwMode="auto">
            <a:xfrm>
              <a:off x="3522663"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8" name="Freeform 58"/>
            <p:cNvSpPr>
              <a:spLocks/>
            </p:cNvSpPr>
            <p:nvPr/>
          </p:nvSpPr>
          <p:spPr bwMode="auto">
            <a:xfrm>
              <a:off x="3522663"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59" name="Freeform 59"/>
            <p:cNvSpPr>
              <a:spLocks/>
            </p:cNvSpPr>
            <p:nvPr/>
          </p:nvSpPr>
          <p:spPr bwMode="auto">
            <a:xfrm>
              <a:off x="3522663"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0" name="Freeform 60"/>
            <p:cNvSpPr>
              <a:spLocks/>
            </p:cNvSpPr>
            <p:nvPr/>
          </p:nvSpPr>
          <p:spPr bwMode="auto">
            <a:xfrm>
              <a:off x="3522663"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1" name="Freeform 61"/>
            <p:cNvSpPr>
              <a:spLocks/>
            </p:cNvSpPr>
            <p:nvPr/>
          </p:nvSpPr>
          <p:spPr bwMode="auto">
            <a:xfrm>
              <a:off x="3522663"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2" name="Freeform 62"/>
            <p:cNvSpPr>
              <a:spLocks/>
            </p:cNvSpPr>
            <p:nvPr/>
          </p:nvSpPr>
          <p:spPr bwMode="auto">
            <a:xfrm>
              <a:off x="3522663"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3" name="Freeform 63"/>
            <p:cNvSpPr>
              <a:spLocks/>
            </p:cNvSpPr>
            <p:nvPr/>
          </p:nvSpPr>
          <p:spPr bwMode="auto">
            <a:xfrm>
              <a:off x="3522663"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4" name="Freeform 64"/>
            <p:cNvSpPr>
              <a:spLocks/>
            </p:cNvSpPr>
            <p:nvPr/>
          </p:nvSpPr>
          <p:spPr bwMode="auto">
            <a:xfrm>
              <a:off x="3522663"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5" name="Freeform 65"/>
            <p:cNvSpPr>
              <a:spLocks/>
            </p:cNvSpPr>
            <p:nvPr/>
          </p:nvSpPr>
          <p:spPr bwMode="auto">
            <a:xfrm>
              <a:off x="4097338"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6" name="Freeform 66"/>
            <p:cNvSpPr>
              <a:spLocks/>
            </p:cNvSpPr>
            <p:nvPr/>
          </p:nvSpPr>
          <p:spPr bwMode="auto">
            <a:xfrm>
              <a:off x="4097338"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7" name="Freeform 67"/>
            <p:cNvSpPr>
              <a:spLocks/>
            </p:cNvSpPr>
            <p:nvPr/>
          </p:nvSpPr>
          <p:spPr bwMode="auto">
            <a:xfrm>
              <a:off x="4097338"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8" name="Freeform 68"/>
            <p:cNvSpPr>
              <a:spLocks/>
            </p:cNvSpPr>
            <p:nvPr/>
          </p:nvSpPr>
          <p:spPr bwMode="auto">
            <a:xfrm>
              <a:off x="4097338"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69" name="Freeform 69"/>
            <p:cNvSpPr>
              <a:spLocks/>
            </p:cNvSpPr>
            <p:nvPr/>
          </p:nvSpPr>
          <p:spPr bwMode="auto">
            <a:xfrm>
              <a:off x="4097338"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0" name="Freeform 70"/>
            <p:cNvSpPr>
              <a:spLocks/>
            </p:cNvSpPr>
            <p:nvPr/>
          </p:nvSpPr>
          <p:spPr bwMode="auto">
            <a:xfrm>
              <a:off x="4097338"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1" name="Freeform 71"/>
            <p:cNvSpPr>
              <a:spLocks/>
            </p:cNvSpPr>
            <p:nvPr/>
          </p:nvSpPr>
          <p:spPr bwMode="auto">
            <a:xfrm>
              <a:off x="4097338"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2" name="Freeform 72"/>
            <p:cNvSpPr>
              <a:spLocks/>
            </p:cNvSpPr>
            <p:nvPr/>
          </p:nvSpPr>
          <p:spPr bwMode="auto">
            <a:xfrm>
              <a:off x="4097338"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3" name="Freeform 73"/>
            <p:cNvSpPr>
              <a:spLocks/>
            </p:cNvSpPr>
            <p:nvPr/>
          </p:nvSpPr>
          <p:spPr bwMode="auto">
            <a:xfrm>
              <a:off x="4097338"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4" name="Freeform 74"/>
            <p:cNvSpPr>
              <a:spLocks/>
            </p:cNvSpPr>
            <p:nvPr/>
          </p:nvSpPr>
          <p:spPr bwMode="auto">
            <a:xfrm>
              <a:off x="4097338"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75" name="Rectangle 75"/>
            <p:cNvSpPr>
              <a:spLocks noChangeArrowheads="1"/>
            </p:cNvSpPr>
            <p:nvPr/>
          </p:nvSpPr>
          <p:spPr bwMode="auto">
            <a:xfrm>
              <a:off x="769938" y="3633788"/>
              <a:ext cx="2174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itchFamily="34" charset="-122"/>
                  <a:ea typeface="微软雅黑" pitchFamily="34" charset="-122"/>
                </a:rPr>
                <a:t>SUN</a:t>
              </a:r>
              <a:endParaRPr lang="zh-CN" altLang="zh-CN" sz="800">
                <a:solidFill>
                  <a:schemeClr val="bg2"/>
                </a:solidFill>
              </a:endParaRPr>
            </a:p>
          </p:txBody>
        </p:sp>
        <p:sp>
          <p:nvSpPr>
            <p:cNvPr id="25676" name="Rectangle 76"/>
            <p:cNvSpPr>
              <a:spLocks noChangeArrowheads="1"/>
            </p:cNvSpPr>
            <p:nvPr/>
          </p:nvSpPr>
          <p:spPr bwMode="auto">
            <a:xfrm>
              <a:off x="1338263" y="3633788"/>
              <a:ext cx="2651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itchFamily="34" charset="-122"/>
                  <a:ea typeface="微软雅黑" pitchFamily="34" charset="-122"/>
                </a:rPr>
                <a:t>MON</a:t>
              </a:r>
              <a:endParaRPr lang="zh-CN" altLang="zh-CN" sz="800">
                <a:solidFill>
                  <a:schemeClr val="bg2"/>
                </a:solidFill>
              </a:endParaRPr>
            </a:p>
          </p:txBody>
        </p:sp>
        <p:sp>
          <p:nvSpPr>
            <p:cNvPr id="25677" name="Rectangle 77"/>
            <p:cNvSpPr>
              <a:spLocks noChangeArrowheads="1"/>
            </p:cNvSpPr>
            <p:nvPr/>
          </p:nvSpPr>
          <p:spPr bwMode="auto">
            <a:xfrm>
              <a:off x="1930400" y="3633788"/>
              <a:ext cx="1905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itchFamily="34" charset="-122"/>
                  <a:ea typeface="微软雅黑" pitchFamily="34" charset="-122"/>
                </a:rPr>
                <a:t>TUE</a:t>
              </a:r>
              <a:endParaRPr lang="zh-CN" altLang="zh-CN" sz="800">
                <a:solidFill>
                  <a:schemeClr val="bg2"/>
                </a:solidFill>
              </a:endParaRPr>
            </a:p>
          </p:txBody>
        </p:sp>
        <p:sp>
          <p:nvSpPr>
            <p:cNvPr id="25678" name="Rectangle 78"/>
            <p:cNvSpPr>
              <a:spLocks noChangeArrowheads="1"/>
            </p:cNvSpPr>
            <p:nvPr/>
          </p:nvSpPr>
          <p:spPr bwMode="auto">
            <a:xfrm>
              <a:off x="2482850" y="3633788"/>
              <a:ext cx="2365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itchFamily="34" charset="-122"/>
                  <a:ea typeface="微软雅黑" pitchFamily="34" charset="-122"/>
                </a:rPr>
                <a:t>WED</a:t>
              </a:r>
              <a:endParaRPr lang="zh-CN" altLang="zh-CN" sz="800">
                <a:solidFill>
                  <a:schemeClr val="bg2"/>
                </a:solidFill>
              </a:endParaRPr>
            </a:p>
          </p:txBody>
        </p:sp>
        <p:sp>
          <p:nvSpPr>
            <p:cNvPr id="25679" name="Rectangle 79"/>
            <p:cNvSpPr>
              <a:spLocks noChangeArrowheads="1"/>
            </p:cNvSpPr>
            <p:nvPr/>
          </p:nvSpPr>
          <p:spPr bwMode="auto">
            <a:xfrm>
              <a:off x="3090863" y="3633788"/>
              <a:ext cx="2143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itchFamily="34" charset="-122"/>
                  <a:ea typeface="微软雅黑" pitchFamily="34" charset="-122"/>
                </a:rPr>
                <a:t>THU</a:t>
              </a:r>
              <a:endParaRPr lang="zh-CN" altLang="zh-CN" sz="800">
                <a:solidFill>
                  <a:schemeClr val="bg2"/>
                </a:solidFill>
              </a:endParaRPr>
            </a:p>
          </p:txBody>
        </p:sp>
        <p:sp>
          <p:nvSpPr>
            <p:cNvPr id="25680" name="Rectangle 80"/>
            <p:cNvSpPr>
              <a:spLocks noChangeArrowheads="1"/>
            </p:cNvSpPr>
            <p:nvPr/>
          </p:nvSpPr>
          <p:spPr bwMode="auto">
            <a:xfrm>
              <a:off x="3659188" y="3633788"/>
              <a:ext cx="1508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itchFamily="34" charset="-122"/>
                  <a:ea typeface="微软雅黑" pitchFamily="34" charset="-122"/>
                </a:rPr>
                <a:t>FRI</a:t>
              </a:r>
              <a:endParaRPr lang="zh-CN" altLang="zh-CN" sz="800">
                <a:solidFill>
                  <a:schemeClr val="bg2"/>
                </a:solidFill>
              </a:endParaRPr>
            </a:p>
          </p:txBody>
        </p:sp>
        <p:sp>
          <p:nvSpPr>
            <p:cNvPr id="25681" name="Rectangle 81"/>
            <p:cNvSpPr>
              <a:spLocks noChangeArrowheads="1"/>
            </p:cNvSpPr>
            <p:nvPr/>
          </p:nvSpPr>
          <p:spPr bwMode="auto">
            <a:xfrm>
              <a:off x="4229100" y="3633788"/>
              <a:ext cx="1889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itchFamily="34" charset="-122"/>
                  <a:ea typeface="微软雅黑" pitchFamily="34" charset="-122"/>
                </a:rPr>
                <a:t>SAT</a:t>
              </a:r>
              <a:endParaRPr lang="zh-CN" altLang="zh-CN" sz="800">
                <a:solidFill>
                  <a:schemeClr val="bg2"/>
                </a:solidFill>
              </a:endParaRPr>
            </a:p>
          </p:txBody>
        </p:sp>
      </p:grpSp>
      <p:grpSp>
        <p:nvGrpSpPr>
          <p:cNvPr id="25682" name="Group 82"/>
          <p:cNvGrpSpPr>
            <a:grpSpLocks/>
          </p:cNvGrpSpPr>
          <p:nvPr/>
        </p:nvGrpSpPr>
        <p:grpSpPr bwMode="auto">
          <a:xfrm>
            <a:off x="5105400" y="1581150"/>
            <a:ext cx="3479800" cy="2344738"/>
            <a:chOff x="0" y="0"/>
            <a:chExt cx="2724" cy="1835"/>
          </a:xfrm>
        </p:grpSpPr>
        <p:sp>
          <p:nvSpPr>
            <p:cNvPr id="2" name="Oval 8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itchFamily="34" charset="0"/>
                <a:buNone/>
                <a:defRPr/>
              </a:pPr>
              <a:endParaRPr lang="zh-CN" altLang="en-US">
                <a:latin typeface="Arial" pitchFamily="34" charset="0"/>
                <a:ea typeface="宋体" pitchFamily="2" charset="-122"/>
              </a:endParaRPr>
            </a:p>
          </p:txBody>
        </p:sp>
        <p:grpSp>
          <p:nvGrpSpPr>
            <p:cNvPr id="25685" name="Group 84"/>
            <p:cNvGrpSpPr>
              <a:grpSpLocks/>
            </p:cNvGrpSpPr>
            <p:nvPr/>
          </p:nvGrpSpPr>
          <p:grpSpPr bwMode="auto">
            <a:xfrm>
              <a:off x="240" y="0"/>
              <a:ext cx="2246" cy="1810"/>
              <a:chOff x="0" y="0"/>
              <a:chExt cx="2556" cy="1958"/>
            </a:xfrm>
          </p:grpSpPr>
          <p:pic>
            <p:nvPicPr>
              <p:cNvPr id="25686" name="Picture 85" descr="apple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6"/>
              <p:cNvSpPr>
                <a:spLocks noChangeArrowheads="1"/>
              </p:cNvSpPr>
              <p:nvPr/>
            </p:nvSpPr>
            <p:spPr bwMode="auto">
              <a:xfrm>
                <a:off x="99" y="100"/>
                <a:ext cx="2358" cy="1336"/>
              </a:xfrm>
              <a:prstGeom prst="rect">
                <a:avLst/>
              </a:prstGeom>
              <a:blipFill dpi="0" rotWithShape="1">
                <a:blip r:embed="rId4"/>
                <a:srcRect/>
                <a:stretch>
                  <a:fillRect b="-19135"/>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itchFamily="34" charset="0"/>
                  <a:buNone/>
                  <a:defRPr/>
                </a:pPr>
                <a:endParaRPr lang="zh-CN" altLang="en-US">
                  <a:latin typeface="Arial" pitchFamily="34" charset="0"/>
                  <a:ea typeface="宋体" pitchFamily="2" charset="-122"/>
                </a:endParaRPr>
              </a:p>
            </p:txBody>
          </p:sp>
        </p:grpSp>
      </p:grpSp>
      <p:sp>
        <p:nvSpPr>
          <p:cNvPr id="25683" name="Rectangle 87"/>
          <p:cNvSpPr>
            <a:spLocks noChangeArrowheads="1"/>
          </p:cNvSpPr>
          <p:nvPr/>
        </p:nvSpPr>
        <p:spPr bwMode="auto">
          <a:xfrm>
            <a:off x="568325" y="4154488"/>
            <a:ext cx="8208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a:t>
            </a:r>
            <a:endParaRPr lang="zh-CN" altLang="en-US" sz="800">
              <a:solidFill>
                <a:schemeClr val="tx1">
                  <a:lumMod val="85000"/>
                  <a:lumOff val="15000"/>
                </a:schemeClr>
              </a:solidFill>
            </a:endParaRPr>
          </a:p>
        </p:txBody>
      </p:sp>
      <p:sp>
        <p:nvSpPr>
          <p:cNvPr id="8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下一年度工作计划</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90"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1"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1+#ppt_w/2"/>
                                          </p:val>
                                        </p:tav>
                                        <p:tav tm="100000">
                                          <p:val>
                                            <p:strVal val="#ppt_x"/>
                                          </p:val>
                                        </p:tav>
                                      </p:tavLst>
                                    </p:anim>
                                    <p:anim calcmode="lin" valueType="num">
                                      <p:cBhvr additive="base">
                                        <p:cTn id="8" dur="5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1000"/>
                                        <p:tgtEl>
                                          <p:spTgt spid="89"/>
                                        </p:tgtEl>
                                      </p:cBhvr>
                                    </p:animEffect>
                                    <p:anim calcmode="lin" valueType="num">
                                      <p:cBhvr>
                                        <p:cTn id="17" dur="1000" fill="hold"/>
                                        <p:tgtEl>
                                          <p:spTgt spid="89"/>
                                        </p:tgtEl>
                                        <p:attrNameLst>
                                          <p:attrName>ppt_x</p:attrName>
                                        </p:attrNameLst>
                                      </p:cBhvr>
                                      <p:tavLst>
                                        <p:tav tm="0">
                                          <p:val>
                                            <p:strVal val="#ppt_x"/>
                                          </p:val>
                                        </p:tav>
                                        <p:tav tm="100000">
                                          <p:val>
                                            <p:strVal val="#ppt_x"/>
                                          </p:val>
                                        </p:tav>
                                      </p:tavLst>
                                    </p:anim>
                                    <p:anim calcmode="lin" valueType="num">
                                      <p:cBhvr>
                                        <p:cTn id="18" dur="1000" fill="hold"/>
                                        <p:tgtEl>
                                          <p:spTgt spid="8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25682"/>
                                        </p:tgtEl>
                                        <p:attrNameLst>
                                          <p:attrName>style.visibility</p:attrName>
                                        </p:attrNameLst>
                                      </p:cBhvr>
                                      <p:to>
                                        <p:strVal val="visible"/>
                                      </p:to>
                                    </p:set>
                                    <p:anim calcmode="lin" valueType="num">
                                      <p:cBhvr additive="base">
                                        <p:cTn id="28" dur="500" fill="hold"/>
                                        <p:tgtEl>
                                          <p:spTgt spid="25682"/>
                                        </p:tgtEl>
                                        <p:attrNameLst>
                                          <p:attrName>ppt_x</p:attrName>
                                        </p:attrNameLst>
                                      </p:cBhvr>
                                      <p:tavLst>
                                        <p:tav tm="0">
                                          <p:val>
                                            <p:strVal val="1+#ppt_w/2"/>
                                          </p:val>
                                        </p:tav>
                                        <p:tav tm="100000">
                                          <p:val>
                                            <p:strVal val="#ppt_x"/>
                                          </p:val>
                                        </p:tav>
                                      </p:tavLst>
                                    </p:anim>
                                    <p:anim calcmode="lin" valueType="num">
                                      <p:cBhvr additive="base">
                                        <p:cTn id="29" dur="500" fill="hold"/>
                                        <p:tgtEl>
                                          <p:spTgt spid="2568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5683"/>
                                        </p:tgtEl>
                                        <p:attrNameLst>
                                          <p:attrName>style.visibility</p:attrName>
                                        </p:attrNameLst>
                                      </p:cBhvr>
                                      <p:to>
                                        <p:strVal val="visible"/>
                                      </p:to>
                                    </p:set>
                                    <p:animEffect transition="in" filter="fade">
                                      <p:cBhvr>
                                        <p:cTn id="33" dur="1000"/>
                                        <p:tgtEl>
                                          <p:spTgt spid="25683"/>
                                        </p:tgtEl>
                                      </p:cBhvr>
                                    </p:animEffect>
                                    <p:anim calcmode="lin" valueType="num">
                                      <p:cBhvr>
                                        <p:cTn id="34" dur="1000" fill="hold"/>
                                        <p:tgtEl>
                                          <p:spTgt spid="25683"/>
                                        </p:tgtEl>
                                        <p:attrNameLst>
                                          <p:attrName>ppt_x</p:attrName>
                                        </p:attrNameLst>
                                      </p:cBhvr>
                                      <p:tavLst>
                                        <p:tav tm="0">
                                          <p:val>
                                            <p:strVal val="#ppt_x"/>
                                          </p:val>
                                        </p:tav>
                                        <p:tav tm="100000">
                                          <p:val>
                                            <p:strVal val="#ppt_x"/>
                                          </p:val>
                                        </p:tav>
                                      </p:tavLst>
                                    </p:anim>
                                    <p:anim calcmode="lin" valueType="num">
                                      <p:cBhvr>
                                        <p:cTn id="35" dur="1000" fill="hold"/>
                                        <p:tgtEl>
                                          <p:spTgt spid="25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3" grpId="0"/>
      <p:bldP spid="89" grpId="0"/>
      <p:bldP spid="90" grpId="0" animBg="1"/>
      <p:bldP spid="9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rot="20640000">
            <a:off x="3208756" y="2633092"/>
            <a:ext cx="1537327"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sp>
        <p:nvSpPr>
          <p:cNvPr id="7" name="圆角矩形 6"/>
          <p:cNvSpPr/>
          <p:nvPr/>
        </p:nvSpPr>
        <p:spPr>
          <a:xfrm rot="900000">
            <a:off x="3202507" y="3038760"/>
            <a:ext cx="1517846"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sp>
        <p:nvSpPr>
          <p:cNvPr id="8" name="圆角矩形 7"/>
          <p:cNvSpPr/>
          <p:nvPr/>
        </p:nvSpPr>
        <p:spPr>
          <a:xfrm rot="19320000">
            <a:off x="3077989" y="2092164"/>
            <a:ext cx="1764000"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sp>
        <p:nvSpPr>
          <p:cNvPr id="9" name="圆角矩形 8"/>
          <p:cNvSpPr/>
          <p:nvPr/>
        </p:nvSpPr>
        <p:spPr>
          <a:xfrm rot="2400000">
            <a:off x="3059591" y="3474087"/>
            <a:ext cx="1764000"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grpSp>
        <p:nvGrpSpPr>
          <p:cNvPr id="10" name="组合 56"/>
          <p:cNvGrpSpPr>
            <a:grpSpLocks/>
          </p:cNvGrpSpPr>
          <p:nvPr/>
        </p:nvGrpSpPr>
        <p:grpSpPr bwMode="auto">
          <a:xfrm>
            <a:off x="2688688" y="2129814"/>
            <a:ext cx="1450975" cy="1398588"/>
            <a:chOff x="3440653" y="2680764"/>
            <a:chExt cx="2329340" cy="2245772"/>
          </a:xfrm>
          <a:solidFill>
            <a:srgbClr val="0BA5BF"/>
          </a:solidFill>
        </p:grpSpPr>
        <p:sp>
          <p:nvSpPr>
            <p:cNvPr id="11" name="Oval 2"/>
            <p:cNvSpPr>
              <a:spLocks noChangeAspect="1" noChangeArrowheads="1"/>
            </p:cNvSpPr>
            <p:nvPr/>
          </p:nvSpPr>
          <p:spPr bwMode="auto">
            <a:xfrm>
              <a:off x="3440653" y="2680764"/>
              <a:ext cx="2245771" cy="2245772"/>
            </a:xfrm>
            <a:prstGeom prst="ellipse">
              <a:avLst/>
            </a:prstGeom>
            <a:solidFill>
              <a:srgbClr val="1848C0"/>
            </a:solidFill>
            <a:ln w="254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itchFamily="34" charset="-122"/>
                <a:ea typeface="微软雅黑" pitchFamily="34" charset="-122"/>
              </a:endParaRPr>
            </a:p>
          </p:txBody>
        </p:sp>
        <p:sp>
          <p:nvSpPr>
            <p:cNvPr id="12" name="Text Box 29"/>
            <p:cNvSpPr txBox="1">
              <a:spLocks noChangeArrowheads="1"/>
            </p:cNvSpPr>
            <p:nvPr/>
          </p:nvSpPr>
          <p:spPr bwMode="gray">
            <a:xfrm>
              <a:off x="3464942" y="3492525"/>
              <a:ext cx="2305051" cy="543807"/>
            </a:xfrm>
            <a:prstGeom prst="rect">
              <a:avLst/>
            </a:prstGeom>
            <a:noFill/>
            <a:ln w="9525">
              <a:noFill/>
              <a:miter lim="800000"/>
              <a:headEnd/>
              <a:tailEnd/>
            </a:ln>
          </p:spPr>
          <p:txBody>
            <a:bodyPr anchor="ctr">
              <a:spAutoFit/>
            </a:bodyPr>
            <a:lstStyle/>
            <a:p>
              <a:pPr algn="ctr" fontAlgn="auto">
                <a:spcBef>
                  <a:spcPts val="0"/>
                </a:spcBef>
                <a:spcAft>
                  <a:spcPts val="0"/>
                </a:spcAft>
                <a:defRPr/>
              </a:pPr>
              <a:r>
                <a:rPr kumimoji="1" lang="zh-CN" altLang="en-US" sz="1600" dirty="0"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rPr>
                <a:t>进一步目标</a:t>
              </a:r>
              <a:endParaRPr kumimoji="1" lang="zh-CN" altLang="en-US" sz="16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grpSp>
      <p:sp>
        <p:nvSpPr>
          <p:cNvPr id="13" name="圆角矩形 12"/>
          <p:cNvSpPr/>
          <p:nvPr/>
        </p:nvSpPr>
        <p:spPr bwMode="auto">
          <a:xfrm>
            <a:off x="4702019" y="2980733"/>
            <a:ext cx="3686405" cy="539690"/>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lumMod val="95000"/>
                  <a:lumOff val="5000"/>
                </a:schemeClr>
              </a:solidFill>
              <a:latin typeface="微软雅黑" pitchFamily="34" charset="-122"/>
              <a:ea typeface="微软雅黑" pitchFamily="34" charset="-122"/>
            </a:endParaRPr>
          </a:p>
        </p:txBody>
      </p:sp>
      <p:sp>
        <p:nvSpPr>
          <p:cNvPr id="14" name="矩形 87"/>
          <p:cNvSpPr>
            <a:spLocks noChangeArrowheads="1"/>
          </p:cNvSpPr>
          <p:nvPr/>
        </p:nvSpPr>
        <p:spPr bwMode="auto">
          <a:xfrm>
            <a:off x="4838620" y="3083545"/>
            <a:ext cx="3208337" cy="307975"/>
          </a:xfrm>
          <a:prstGeom prst="rect">
            <a:avLst/>
          </a:prstGeom>
          <a:noFill/>
          <a:ln w="9525">
            <a:noFill/>
            <a:miter lim="800000"/>
            <a:headEnd/>
            <a:tailEnd/>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itchFamily="34" charset="-122"/>
                <a:ea typeface="微软雅黑" pitchFamily="34" charset="-122"/>
              </a:rPr>
              <a:t>点击添加文</a:t>
            </a:r>
            <a:r>
              <a:rPr lang="zh-CN" altLang="en-US" sz="1400" dirty="0" smtClean="0">
                <a:solidFill>
                  <a:schemeClr val="tx1">
                    <a:lumMod val="95000"/>
                    <a:lumOff val="5000"/>
                  </a:schemeClr>
                </a:solidFill>
                <a:latin typeface="微软雅黑" pitchFamily="34" charset="-122"/>
                <a:ea typeface="微软雅黑" pitchFamily="34" charset="-122"/>
              </a:rPr>
              <a:t>本 点</a:t>
            </a:r>
            <a:r>
              <a:rPr lang="zh-CN" altLang="en-US" sz="1400" dirty="0">
                <a:solidFill>
                  <a:schemeClr val="tx1">
                    <a:lumMod val="95000"/>
                    <a:lumOff val="5000"/>
                  </a:schemeClr>
                </a:solidFill>
                <a:latin typeface="微软雅黑" pitchFamily="34" charset="-122"/>
                <a:ea typeface="微软雅黑" pitchFamily="34" charset="-122"/>
              </a:rPr>
              <a:t>击添加文本</a:t>
            </a:r>
          </a:p>
        </p:txBody>
      </p:sp>
      <p:sp>
        <p:nvSpPr>
          <p:cNvPr id="15" name="圆角矩形 14"/>
          <p:cNvSpPr/>
          <p:nvPr/>
        </p:nvSpPr>
        <p:spPr bwMode="auto">
          <a:xfrm>
            <a:off x="4702019" y="3794327"/>
            <a:ext cx="3686405" cy="529183"/>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lumMod val="95000"/>
                  <a:lumOff val="5000"/>
                </a:schemeClr>
              </a:solidFill>
              <a:latin typeface="微软雅黑" pitchFamily="34" charset="-122"/>
              <a:ea typeface="微软雅黑" pitchFamily="34" charset="-122"/>
            </a:endParaRPr>
          </a:p>
        </p:txBody>
      </p:sp>
      <p:sp>
        <p:nvSpPr>
          <p:cNvPr id="16" name="矩形 87"/>
          <p:cNvSpPr>
            <a:spLocks noChangeArrowheads="1"/>
          </p:cNvSpPr>
          <p:nvPr/>
        </p:nvSpPr>
        <p:spPr bwMode="auto">
          <a:xfrm>
            <a:off x="4762420" y="3913397"/>
            <a:ext cx="3362325" cy="307975"/>
          </a:xfrm>
          <a:prstGeom prst="rect">
            <a:avLst/>
          </a:prstGeom>
          <a:noFill/>
          <a:ln w="9525">
            <a:noFill/>
            <a:miter lim="800000"/>
            <a:headEnd/>
            <a:tailEnd/>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itchFamily="34" charset="-122"/>
                <a:ea typeface="微软雅黑" pitchFamily="34" charset="-122"/>
              </a:rPr>
              <a:t>点击添加文</a:t>
            </a:r>
            <a:r>
              <a:rPr lang="zh-CN" altLang="en-US" sz="1400" dirty="0" smtClean="0">
                <a:solidFill>
                  <a:schemeClr val="tx1">
                    <a:lumMod val="95000"/>
                    <a:lumOff val="5000"/>
                  </a:schemeClr>
                </a:solidFill>
                <a:latin typeface="微软雅黑" pitchFamily="34" charset="-122"/>
                <a:ea typeface="微软雅黑" pitchFamily="34" charset="-122"/>
              </a:rPr>
              <a:t>本 点</a:t>
            </a:r>
            <a:r>
              <a:rPr lang="zh-CN" altLang="en-US" sz="1400" dirty="0">
                <a:solidFill>
                  <a:schemeClr val="tx1">
                    <a:lumMod val="95000"/>
                    <a:lumOff val="5000"/>
                  </a:schemeClr>
                </a:solidFill>
                <a:latin typeface="微软雅黑" pitchFamily="34" charset="-122"/>
                <a:ea typeface="微软雅黑" pitchFamily="34" charset="-122"/>
              </a:rPr>
              <a:t>击添加文本</a:t>
            </a:r>
          </a:p>
        </p:txBody>
      </p:sp>
      <p:sp>
        <p:nvSpPr>
          <p:cNvPr id="17" name="圆角矩形 16"/>
          <p:cNvSpPr/>
          <p:nvPr/>
        </p:nvSpPr>
        <p:spPr bwMode="auto">
          <a:xfrm>
            <a:off x="4702018" y="2131858"/>
            <a:ext cx="3686405" cy="562147"/>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lumMod val="95000"/>
                  <a:lumOff val="5000"/>
                </a:schemeClr>
              </a:solidFill>
              <a:latin typeface="微软雅黑" pitchFamily="34" charset="-122"/>
              <a:ea typeface="微软雅黑" pitchFamily="34" charset="-122"/>
            </a:endParaRPr>
          </a:p>
        </p:txBody>
      </p:sp>
      <p:sp>
        <p:nvSpPr>
          <p:cNvPr id="18" name="矩形 87"/>
          <p:cNvSpPr>
            <a:spLocks noChangeArrowheads="1"/>
          </p:cNvSpPr>
          <p:nvPr/>
        </p:nvSpPr>
        <p:spPr bwMode="auto">
          <a:xfrm>
            <a:off x="4891008" y="2291161"/>
            <a:ext cx="3148012" cy="307975"/>
          </a:xfrm>
          <a:prstGeom prst="rect">
            <a:avLst/>
          </a:prstGeom>
          <a:noFill/>
          <a:ln w="9525">
            <a:noFill/>
            <a:miter lim="800000"/>
            <a:headEnd/>
            <a:tailEnd/>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itchFamily="34" charset="-122"/>
                <a:ea typeface="微软雅黑" pitchFamily="34" charset="-122"/>
              </a:rPr>
              <a:t>点击添加文本 点击添加文本</a:t>
            </a:r>
          </a:p>
        </p:txBody>
      </p:sp>
      <p:sp>
        <p:nvSpPr>
          <p:cNvPr id="19" name="AutoShape 3"/>
          <p:cNvSpPr>
            <a:spLocks noChangeAspect="1" noChangeArrowheads="1"/>
          </p:cNvSpPr>
          <p:nvPr/>
        </p:nvSpPr>
        <p:spPr bwMode="auto">
          <a:xfrm>
            <a:off x="4531776" y="2296020"/>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itchFamily="34" charset="-122"/>
              <a:ea typeface="微软雅黑" pitchFamily="34" charset="-122"/>
            </a:endParaRPr>
          </a:p>
        </p:txBody>
      </p:sp>
      <p:sp>
        <p:nvSpPr>
          <p:cNvPr id="20" name="AutoShape 3"/>
          <p:cNvSpPr>
            <a:spLocks noChangeAspect="1" noChangeArrowheads="1"/>
          </p:cNvSpPr>
          <p:nvPr/>
        </p:nvSpPr>
        <p:spPr bwMode="auto">
          <a:xfrm>
            <a:off x="4531776" y="3076309"/>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itchFamily="34" charset="-122"/>
              <a:ea typeface="微软雅黑" pitchFamily="34" charset="-122"/>
            </a:endParaRPr>
          </a:p>
        </p:txBody>
      </p:sp>
      <p:sp>
        <p:nvSpPr>
          <p:cNvPr id="25" name="圆角矩形 24"/>
          <p:cNvSpPr/>
          <p:nvPr/>
        </p:nvSpPr>
        <p:spPr bwMode="auto">
          <a:xfrm>
            <a:off x="4702019" y="1313125"/>
            <a:ext cx="3686405" cy="544194"/>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lumMod val="95000"/>
                  <a:lumOff val="5000"/>
                </a:schemeClr>
              </a:solidFill>
              <a:latin typeface="微软雅黑" pitchFamily="34" charset="-122"/>
              <a:ea typeface="微软雅黑" pitchFamily="34" charset="-122"/>
            </a:endParaRPr>
          </a:p>
        </p:txBody>
      </p:sp>
      <p:sp>
        <p:nvSpPr>
          <p:cNvPr id="26" name="矩形 87"/>
          <p:cNvSpPr>
            <a:spLocks noChangeArrowheads="1"/>
          </p:cNvSpPr>
          <p:nvPr/>
        </p:nvSpPr>
        <p:spPr bwMode="auto">
          <a:xfrm>
            <a:off x="4895354" y="1455467"/>
            <a:ext cx="3421062" cy="307975"/>
          </a:xfrm>
          <a:prstGeom prst="rect">
            <a:avLst/>
          </a:prstGeom>
          <a:noFill/>
          <a:ln w="9525">
            <a:noFill/>
            <a:miter lim="800000"/>
            <a:headEnd/>
            <a:tailEnd/>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itchFamily="34" charset="-122"/>
                <a:ea typeface="微软雅黑" pitchFamily="34" charset="-122"/>
              </a:rPr>
              <a:t>点击添加文本 点击添加文本</a:t>
            </a:r>
          </a:p>
        </p:txBody>
      </p:sp>
      <p:sp>
        <p:nvSpPr>
          <p:cNvPr id="27" name="AutoShape 3"/>
          <p:cNvSpPr>
            <a:spLocks noChangeAspect="1" noChangeArrowheads="1"/>
          </p:cNvSpPr>
          <p:nvPr/>
        </p:nvSpPr>
        <p:spPr bwMode="auto">
          <a:xfrm>
            <a:off x="4531776" y="1437491"/>
            <a:ext cx="324000" cy="324000"/>
          </a:xfrm>
          <a:prstGeom prst="ellipse">
            <a:avLst/>
          </a:prstGeom>
          <a:solidFill>
            <a:srgbClr val="1848C0"/>
          </a:solidFill>
          <a:ln w="25400">
            <a:noFill/>
          </a:ln>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itchFamily="34" charset="-122"/>
              <a:ea typeface="微软雅黑" pitchFamily="34" charset="-122"/>
            </a:endParaRPr>
          </a:p>
        </p:txBody>
      </p:sp>
      <p:sp>
        <p:nvSpPr>
          <p:cNvPr id="28" name="AutoShape 3"/>
          <p:cNvSpPr>
            <a:spLocks noChangeAspect="1" noChangeArrowheads="1"/>
          </p:cNvSpPr>
          <p:nvPr/>
        </p:nvSpPr>
        <p:spPr bwMode="auto">
          <a:xfrm>
            <a:off x="4531776" y="3894066"/>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itchFamily="34" charset="-122"/>
              <a:ea typeface="微软雅黑" pitchFamily="34" charset="-122"/>
            </a:endParaRPr>
          </a:p>
        </p:txBody>
      </p:sp>
      <p:sp>
        <p:nvSpPr>
          <p:cNvPr id="29" name="AutoShape 593"/>
          <p:cNvSpPr>
            <a:spLocks noChangeArrowheads="1"/>
          </p:cNvSpPr>
          <p:nvPr/>
        </p:nvSpPr>
        <p:spPr bwMode="auto">
          <a:xfrm rot="10800000" flipH="1" flipV="1">
            <a:off x="2159792" y="2627538"/>
            <a:ext cx="442025" cy="353620"/>
          </a:xfrm>
          <a:prstGeom prst="rightArrow">
            <a:avLst>
              <a:gd name="adj1" fmla="val 60857"/>
              <a:gd name="adj2" fmla="val 56907"/>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grpSp>
        <p:nvGrpSpPr>
          <p:cNvPr id="30" name="组合 57"/>
          <p:cNvGrpSpPr>
            <a:grpSpLocks/>
          </p:cNvGrpSpPr>
          <p:nvPr/>
        </p:nvGrpSpPr>
        <p:grpSpPr bwMode="auto">
          <a:xfrm>
            <a:off x="723820" y="2259989"/>
            <a:ext cx="1417637" cy="1138238"/>
            <a:chOff x="995344" y="2329499"/>
            <a:chExt cx="1904726" cy="1529714"/>
          </a:xfrm>
          <a:solidFill>
            <a:srgbClr val="0BA5BF"/>
          </a:solidFill>
        </p:grpSpPr>
        <p:sp>
          <p:nvSpPr>
            <p:cNvPr id="31" name="Oval 2"/>
            <p:cNvSpPr>
              <a:spLocks noChangeAspect="1" noChangeArrowheads="1"/>
            </p:cNvSpPr>
            <p:nvPr/>
          </p:nvSpPr>
          <p:spPr bwMode="auto">
            <a:xfrm>
              <a:off x="1214411" y="2329499"/>
              <a:ext cx="1528794" cy="1529714"/>
            </a:xfrm>
            <a:prstGeom prst="ellipse">
              <a:avLst/>
            </a:prstGeom>
            <a:solidFill>
              <a:srgbClr val="1848C0"/>
            </a:solidFill>
            <a:ln w="254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itchFamily="34" charset="-122"/>
                <a:ea typeface="微软雅黑" pitchFamily="34" charset="-122"/>
              </a:endParaRPr>
            </a:p>
          </p:txBody>
        </p:sp>
        <p:sp>
          <p:nvSpPr>
            <p:cNvPr id="32" name="TextBox 147"/>
            <p:cNvSpPr txBox="1">
              <a:spLocks noChangeArrowheads="1"/>
            </p:cNvSpPr>
            <p:nvPr/>
          </p:nvSpPr>
          <p:spPr bwMode="auto">
            <a:xfrm>
              <a:off x="995344" y="2834940"/>
              <a:ext cx="1904726" cy="454994"/>
            </a:xfrm>
            <a:prstGeom prst="rect">
              <a:avLst/>
            </a:prstGeom>
            <a:noFill/>
            <a:ln w="9525">
              <a:noFill/>
              <a:miter lim="800000"/>
              <a:headEnd/>
              <a:tailEnd/>
            </a:ln>
          </p:spPr>
          <p:txBody>
            <a:bodyPr anchor="ctr">
              <a:spAutoFit/>
            </a:bodyPr>
            <a:lstStyle/>
            <a:p>
              <a:pPr algn="ctr" fontAlgn="ctr">
                <a:spcBef>
                  <a:spcPts val="0"/>
                </a:spcBef>
                <a:spcAft>
                  <a:spcPts val="0"/>
                </a:spcAft>
                <a:buClr>
                  <a:srgbClr val="FF0000"/>
                </a:buClr>
                <a:buSzPct val="70000"/>
                <a:defRPr/>
              </a:pPr>
              <a:r>
                <a:rPr kumimoji="1" lang="zh-CN" altLang="en-US" sz="1600" dirty="0"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rPr>
                <a:t>初步目标</a:t>
              </a:r>
              <a:endParaRPr kumimoji="1" lang="zh-CN" altLang="en-US" sz="16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grpSp>
      <p:sp>
        <p:nvSpPr>
          <p:cNvPr id="3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下一年度工作计划</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37"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318674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000"/>
                            </p:stCondLst>
                            <p:childTnLst>
                              <p:par>
                                <p:cTn id="51" presetID="2" presetClass="entr" presetSubtype="2"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1+#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2"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1+#ppt_w/2"/>
                                          </p:val>
                                        </p:tav>
                                        <p:tav tm="100000">
                                          <p:val>
                                            <p:strVal val="#ppt_x"/>
                                          </p:val>
                                        </p:tav>
                                      </p:tavLst>
                                    </p:anim>
                                    <p:anim calcmode="lin" valueType="num">
                                      <p:cBhvr additive="base">
                                        <p:cTn id="59" dur="500" fill="hold"/>
                                        <p:tgtEl>
                                          <p:spTgt spid="25"/>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2" presetClass="entr" presetSubtype="4"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slide(fromBottom)">
                                      <p:cBhvr>
                                        <p:cTn id="63" dur="500"/>
                                        <p:tgtEl>
                                          <p:spTgt spid="26"/>
                                        </p:tgtEl>
                                      </p:cBhvr>
                                    </p:animEffect>
                                  </p:childTnLst>
                                </p:cTn>
                              </p:par>
                            </p:childTnLst>
                          </p:cTn>
                        </p:par>
                        <p:par>
                          <p:cTn id="64" fill="hold">
                            <p:stCondLst>
                              <p:cond delay="6500"/>
                            </p:stCondLst>
                            <p:childTnLst>
                              <p:par>
                                <p:cTn id="65" presetID="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1+#ppt_w/2"/>
                                          </p:val>
                                        </p:tav>
                                        <p:tav tm="100000">
                                          <p:val>
                                            <p:strVal val="#ppt_x"/>
                                          </p:val>
                                        </p:tav>
                                      </p:tavLst>
                                    </p:anim>
                                    <p:anim calcmode="lin" valueType="num">
                                      <p:cBhvr additive="base">
                                        <p:cTn id="73" dur="500" fill="hold"/>
                                        <p:tgtEl>
                                          <p:spTgt spid="17"/>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12" presetClass="entr" presetSubtype="4"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slide(fromBottom)">
                                      <p:cBhvr>
                                        <p:cTn id="77" dur="500"/>
                                        <p:tgtEl>
                                          <p:spTgt spid="18"/>
                                        </p:tgtEl>
                                      </p:cBhvr>
                                    </p:animEffect>
                                  </p:childTnLst>
                                </p:cTn>
                              </p:par>
                            </p:childTnLst>
                          </p:cTn>
                        </p:par>
                        <p:par>
                          <p:cTn id="78" fill="hold">
                            <p:stCondLst>
                              <p:cond delay="8000"/>
                            </p:stCondLst>
                            <p:childTnLst>
                              <p:par>
                                <p:cTn id="79" presetID="2" presetClass="entr" presetSubtype="2"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1+#ppt_w/2"/>
                                          </p:val>
                                        </p:tav>
                                        <p:tav tm="100000">
                                          <p:val>
                                            <p:strVal val="#ppt_x"/>
                                          </p:val>
                                        </p:tav>
                                      </p:tavLst>
                                    </p:anim>
                                    <p:anim calcmode="lin" valueType="num">
                                      <p:cBhvr additive="base">
                                        <p:cTn id="87" dur="500" fill="hold"/>
                                        <p:tgtEl>
                                          <p:spTgt spid="13"/>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12" presetClass="entr" presetSubtype="4"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slide(fromBottom)">
                                      <p:cBhvr>
                                        <p:cTn id="91" dur="500"/>
                                        <p:tgtEl>
                                          <p:spTgt spid="14"/>
                                        </p:tgtEl>
                                      </p:cBhvr>
                                    </p:animEffect>
                                  </p:childTnLst>
                                </p:cTn>
                              </p:par>
                            </p:childTnLst>
                          </p:cTn>
                        </p:par>
                        <p:par>
                          <p:cTn id="92" fill="hold">
                            <p:stCondLst>
                              <p:cond delay="9500"/>
                            </p:stCondLst>
                            <p:childTnLst>
                              <p:par>
                                <p:cTn id="93" presetID="2" presetClass="entr" presetSubtype="2"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1+#ppt_w/2"/>
                                          </p:val>
                                        </p:tav>
                                        <p:tav tm="100000">
                                          <p:val>
                                            <p:strVal val="#ppt_x"/>
                                          </p:val>
                                        </p:tav>
                                      </p:tavLst>
                                    </p:anim>
                                    <p:anim calcmode="lin" valueType="num">
                                      <p:cBhvr additive="base">
                                        <p:cTn id="96" dur="500" fill="hold"/>
                                        <p:tgtEl>
                                          <p:spTgt spid="28"/>
                                        </p:tgtEl>
                                        <p:attrNameLst>
                                          <p:attrName>ppt_y</p:attrName>
                                        </p:attrNameLst>
                                      </p:cBhvr>
                                      <p:tavLst>
                                        <p:tav tm="0">
                                          <p:val>
                                            <p:strVal val="#ppt_y"/>
                                          </p:val>
                                        </p:tav>
                                        <p:tav tm="100000">
                                          <p:val>
                                            <p:strVal val="#ppt_y"/>
                                          </p:val>
                                        </p:tav>
                                      </p:tavLst>
                                    </p:anim>
                                  </p:childTnLst>
                                </p:cTn>
                              </p:par>
                            </p:childTnLst>
                          </p:cTn>
                        </p:par>
                        <p:par>
                          <p:cTn id="97" fill="hold">
                            <p:stCondLst>
                              <p:cond delay="10000"/>
                            </p:stCondLst>
                            <p:childTnLst>
                              <p:par>
                                <p:cTn id="98" presetID="2" presetClass="entr" presetSubtype="2"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additive="base">
                                        <p:cTn id="100" dur="500" fill="hold"/>
                                        <p:tgtEl>
                                          <p:spTgt spid="15"/>
                                        </p:tgtEl>
                                        <p:attrNameLst>
                                          <p:attrName>ppt_x</p:attrName>
                                        </p:attrNameLst>
                                      </p:cBhvr>
                                      <p:tavLst>
                                        <p:tav tm="0">
                                          <p:val>
                                            <p:strVal val="1+#ppt_w/2"/>
                                          </p:val>
                                        </p:tav>
                                        <p:tav tm="100000">
                                          <p:val>
                                            <p:strVal val="#ppt_x"/>
                                          </p:val>
                                        </p:tav>
                                      </p:tavLst>
                                    </p:anim>
                                    <p:anim calcmode="lin" valueType="num">
                                      <p:cBhvr additive="base">
                                        <p:cTn id="101" dur="500" fill="hold"/>
                                        <p:tgtEl>
                                          <p:spTgt spid="15"/>
                                        </p:tgtEl>
                                        <p:attrNameLst>
                                          <p:attrName>ppt_y</p:attrName>
                                        </p:attrNameLst>
                                      </p:cBhvr>
                                      <p:tavLst>
                                        <p:tav tm="0">
                                          <p:val>
                                            <p:strVal val="#ppt_y"/>
                                          </p:val>
                                        </p:tav>
                                        <p:tav tm="100000">
                                          <p:val>
                                            <p:strVal val="#ppt_y"/>
                                          </p:val>
                                        </p:tav>
                                      </p:tavLst>
                                    </p:anim>
                                  </p:childTnLst>
                                </p:cTn>
                              </p:par>
                            </p:childTnLst>
                          </p:cTn>
                        </p:par>
                        <p:par>
                          <p:cTn id="102" fill="hold">
                            <p:stCondLst>
                              <p:cond delay="10500"/>
                            </p:stCondLst>
                            <p:childTnLst>
                              <p:par>
                                <p:cTn id="103" presetID="12" presetClass="entr" presetSubtype="4"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slide(fromBottom)">
                                      <p:cBhvr>
                                        <p:cTn id="10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p:bldP spid="15" grpId="0" animBg="1"/>
      <p:bldP spid="16" grpId="0"/>
      <p:bldP spid="17" grpId="0" animBg="1"/>
      <p:bldP spid="18" grpId="0"/>
      <p:bldP spid="19" grpId="0" animBg="1"/>
      <p:bldP spid="20" grpId="0" animBg="1"/>
      <p:bldP spid="25" grpId="0" animBg="1"/>
      <p:bldP spid="26" grpId="0"/>
      <p:bldP spid="27" grpId="0" animBg="1"/>
      <p:bldP spid="28" grpId="0" animBg="1"/>
      <p:bldP spid="29" grpId="0" animBg="1"/>
      <p:bldP spid="36" grpId="0"/>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189522" y="1815074"/>
            <a:ext cx="6624736" cy="0"/>
          </a:xfrm>
          <a:prstGeom prst="line">
            <a:avLst/>
          </a:prstGeom>
          <a:ln w="38100">
            <a:solidFill>
              <a:srgbClr val="1848C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472645"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32067" y="1671058"/>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20197"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01690"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肘形连接符 10"/>
          <p:cNvCxnSpPr/>
          <p:nvPr/>
        </p:nvCxnSpPr>
        <p:spPr>
          <a:xfrm rot="16200000" flipH="1">
            <a:off x="1995599" y="2657747"/>
            <a:ext cx="2574582" cy="853824"/>
          </a:xfrm>
          <a:prstGeom prst="bentConnector3">
            <a:avLst>
              <a:gd name="adj1" fmla="val 99299"/>
            </a:avLst>
          </a:prstGeom>
          <a:ln w="28575">
            <a:solidFill>
              <a:srgbClr val="1848C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977" y="3687282"/>
            <a:ext cx="1675074" cy="1116716"/>
          </a:xfrm>
          <a:prstGeom prst="rect">
            <a:avLst/>
          </a:prstGeom>
        </p:spPr>
      </p:pic>
      <p:sp>
        <p:nvSpPr>
          <p:cNvPr id="13" name="矩形 12"/>
          <p:cNvSpPr/>
          <p:nvPr/>
        </p:nvSpPr>
        <p:spPr>
          <a:xfrm>
            <a:off x="5648177" y="3687282"/>
            <a:ext cx="1878049"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2"/>
          <p:cNvSpPr/>
          <p:nvPr/>
        </p:nvSpPr>
        <p:spPr>
          <a:xfrm>
            <a:off x="986322" y="1125405"/>
            <a:ext cx="406400" cy="40163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p>
        </p:txBody>
      </p:sp>
      <p:sp>
        <p:nvSpPr>
          <p:cNvPr id="15" name="圆角矩形 51"/>
          <p:cNvSpPr/>
          <p:nvPr/>
        </p:nvSpPr>
        <p:spPr>
          <a:xfrm flipH="1">
            <a:off x="4388066" y="1208525"/>
            <a:ext cx="434975" cy="39052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p>
        </p:txBody>
      </p:sp>
      <p:sp>
        <p:nvSpPr>
          <p:cNvPr id="16" name="矩形 45"/>
          <p:cNvSpPr/>
          <p:nvPr/>
        </p:nvSpPr>
        <p:spPr>
          <a:xfrm>
            <a:off x="7485765" y="1208423"/>
            <a:ext cx="385763" cy="38893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p>
        </p:txBody>
      </p:sp>
      <p:sp>
        <p:nvSpPr>
          <p:cNvPr id="17" name="矩形 16"/>
          <p:cNvSpPr/>
          <p:nvPr/>
        </p:nvSpPr>
        <p:spPr>
          <a:xfrm flipH="1">
            <a:off x="467544" y="2542585"/>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r>
              <a:rPr lang="zh-CN" altLang="en-US" sz="1200" dirty="0">
                <a:solidFill>
                  <a:schemeClr val="tx1">
                    <a:lumMod val="95000"/>
                    <a:lumOff val="5000"/>
                  </a:schemeClr>
                </a:solidFill>
              </a:rPr>
              <a:t>这里</a:t>
            </a:r>
            <a:r>
              <a:rPr lang="zh-CN" altLang="en-US" sz="1200" dirty="0" smtClean="0">
                <a:solidFill>
                  <a:schemeClr val="tx1">
                    <a:lumMod val="95000"/>
                    <a:lumOff val="5000"/>
                  </a:schemeClr>
                </a:solidFill>
              </a:rPr>
              <a:t>输入</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18" name="矩形 17"/>
          <p:cNvSpPr/>
          <p:nvPr/>
        </p:nvSpPr>
        <p:spPr>
          <a:xfrm>
            <a:off x="702976" y="2217529"/>
            <a:ext cx="1564768"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400" b="1" dirty="0">
                <a:solidFill>
                  <a:schemeClr val="tx1">
                    <a:lumMod val="95000"/>
                    <a:lumOff val="5000"/>
                  </a:schemeClr>
                </a:solidFill>
                <a:latin typeface="微软雅黑" pitchFamily="34" charset="-122"/>
                <a:ea typeface="微软雅黑" pitchFamily="34" charset="-122"/>
              </a:rPr>
              <a:t>这里填写小标题</a:t>
            </a:r>
            <a:endParaRPr lang="en-US" altLang="zh-CN" sz="1400" b="1" dirty="0">
              <a:solidFill>
                <a:schemeClr val="tx1">
                  <a:lumMod val="95000"/>
                  <a:lumOff val="5000"/>
                </a:schemeClr>
              </a:solidFill>
              <a:latin typeface="微软雅黑" pitchFamily="34" charset="-122"/>
              <a:ea typeface="微软雅黑" pitchFamily="34" charset="-122"/>
            </a:endParaRPr>
          </a:p>
        </p:txBody>
      </p:sp>
      <p:sp>
        <p:nvSpPr>
          <p:cNvPr id="19" name="矩形 18"/>
          <p:cNvSpPr/>
          <p:nvPr/>
        </p:nvSpPr>
        <p:spPr>
          <a:xfrm flipH="1">
            <a:off x="3484074" y="2554315"/>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r>
              <a:rPr lang="zh-CN" altLang="en-US" sz="1200" dirty="0">
                <a:solidFill>
                  <a:schemeClr val="tx1">
                    <a:lumMod val="95000"/>
                    <a:lumOff val="5000"/>
                  </a:schemeClr>
                </a:solidFill>
              </a:rPr>
              <a:t>这里</a:t>
            </a:r>
            <a:r>
              <a:rPr lang="zh-CN" altLang="en-US" sz="1200" dirty="0" smtClean="0">
                <a:solidFill>
                  <a:schemeClr val="tx1">
                    <a:lumMod val="95000"/>
                    <a:lumOff val="5000"/>
                  </a:schemeClr>
                </a:solidFill>
              </a:rPr>
              <a:t>输入</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0" name="矩形 19"/>
          <p:cNvSpPr/>
          <p:nvPr/>
        </p:nvSpPr>
        <p:spPr>
          <a:xfrm>
            <a:off x="3719506" y="2229259"/>
            <a:ext cx="1564768"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400" b="1" dirty="0">
                <a:solidFill>
                  <a:schemeClr val="tx1">
                    <a:lumMod val="95000"/>
                    <a:lumOff val="5000"/>
                  </a:schemeClr>
                </a:solidFill>
                <a:latin typeface="微软雅黑" pitchFamily="34" charset="-122"/>
                <a:ea typeface="微软雅黑" pitchFamily="34" charset="-122"/>
              </a:rPr>
              <a:t>这里填写小标题</a:t>
            </a:r>
            <a:endParaRPr lang="en-US" altLang="zh-CN" sz="1400" b="1" dirty="0">
              <a:solidFill>
                <a:schemeClr val="tx1">
                  <a:lumMod val="95000"/>
                  <a:lumOff val="5000"/>
                </a:schemeClr>
              </a:solidFill>
              <a:latin typeface="微软雅黑" pitchFamily="34" charset="-122"/>
              <a:ea typeface="微软雅黑" pitchFamily="34" charset="-122"/>
            </a:endParaRPr>
          </a:p>
        </p:txBody>
      </p:sp>
      <p:sp>
        <p:nvSpPr>
          <p:cNvPr id="25" name="矩形 24"/>
          <p:cNvSpPr/>
          <p:nvPr/>
        </p:nvSpPr>
        <p:spPr>
          <a:xfrm flipH="1">
            <a:off x="6501626" y="2539374"/>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r>
              <a:rPr lang="zh-CN" altLang="en-US" sz="1200" dirty="0">
                <a:solidFill>
                  <a:schemeClr val="tx1">
                    <a:lumMod val="95000"/>
                    <a:lumOff val="5000"/>
                  </a:schemeClr>
                </a:solidFill>
              </a:rPr>
              <a:t>这里</a:t>
            </a:r>
            <a:r>
              <a:rPr lang="zh-CN" altLang="en-US" sz="1200" dirty="0" smtClean="0">
                <a:solidFill>
                  <a:schemeClr val="tx1">
                    <a:lumMod val="95000"/>
                    <a:lumOff val="5000"/>
                  </a:schemeClr>
                </a:solidFill>
              </a:rPr>
              <a:t>输入</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6" name="矩形 25"/>
          <p:cNvSpPr/>
          <p:nvPr/>
        </p:nvSpPr>
        <p:spPr>
          <a:xfrm>
            <a:off x="6737058" y="2214318"/>
            <a:ext cx="1564768"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400" b="1" dirty="0">
                <a:solidFill>
                  <a:schemeClr val="tx1">
                    <a:lumMod val="95000"/>
                    <a:lumOff val="5000"/>
                  </a:schemeClr>
                </a:solidFill>
                <a:latin typeface="微软雅黑" pitchFamily="34" charset="-122"/>
                <a:ea typeface="微软雅黑" pitchFamily="34" charset="-122"/>
              </a:rPr>
              <a:t>这里填写小标题</a:t>
            </a:r>
            <a:endParaRPr lang="en-US" altLang="zh-CN" sz="1400" b="1" dirty="0">
              <a:solidFill>
                <a:schemeClr val="tx1">
                  <a:lumMod val="95000"/>
                  <a:lumOff val="5000"/>
                </a:schemeClr>
              </a:solidFill>
              <a:latin typeface="微软雅黑" pitchFamily="34" charset="-122"/>
              <a:ea typeface="微软雅黑" pitchFamily="34" charset="-122"/>
            </a:endParaRPr>
          </a:p>
        </p:txBody>
      </p:sp>
      <p:sp>
        <p:nvSpPr>
          <p:cNvPr id="27" name="矩形 26"/>
          <p:cNvSpPr/>
          <p:nvPr/>
        </p:nvSpPr>
        <p:spPr>
          <a:xfrm flipH="1">
            <a:off x="5510002" y="4124947"/>
            <a:ext cx="2653649"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en-US" altLang="zh-CN" sz="1200" dirty="0" smtClean="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8" name="矩形 27"/>
          <p:cNvSpPr/>
          <p:nvPr/>
        </p:nvSpPr>
        <p:spPr>
          <a:xfrm>
            <a:off x="5722949" y="3719055"/>
            <a:ext cx="1564768"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400" b="1" dirty="0">
                <a:solidFill>
                  <a:schemeClr val="bg1">
                    <a:lumMod val="95000"/>
                  </a:schemeClr>
                </a:solidFill>
                <a:latin typeface="微软雅黑" pitchFamily="34" charset="-122"/>
                <a:ea typeface="微软雅黑" pitchFamily="34" charset="-122"/>
              </a:rPr>
              <a:t>这里填写小标题</a:t>
            </a:r>
            <a:endParaRPr lang="en-US" altLang="zh-CN" sz="1400" b="1" dirty="0">
              <a:solidFill>
                <a:schemeClr val="bg1">
                  <a:lumMod val="95000"/>
                </a:schemeClr>
              </a:solidFill>
              <a:latin typeface="微软雅黑" pitchFamily="34" charset="-122"/>
              <a:ea typeface="微软雅黑" pitchFamily="34" charset="-122"/>
            </a:endParaRPr>
          </a:p>
        </p:txBody>
      </p:sp>
      <p:sp>
        <p:nvSpPr>
          <p:cNvPr id="2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下一年度工作计划</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32"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110836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15"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15"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000"/>
                            </p:stCondLst>
                            <p:childTnLst>
                              <p:par>
                                <p:cTn id="38" presetID="15"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350"/>
                                        <p:tgtEl>
                                          <p:spTgt spid="18"/>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18"/>
                                        </p:tgtEl>
                                      </p:cBhvr>
                                    </p:animEffect>
                                    <p:animScale>
                                      <p:cBhvr>
                                        <p:cTn id="68" dur="200" autoRev="1" fill="hold"/>
                                        <p:tgtEl>
                                          <p:spTgt spid="18"/>
                                        </p:tgtEl>
                                      </p:cBhvr>
                                      <p:by x="105000" y="105000"/>
                                    </p:animScale>
                                  </p:childTnLst>
                                </p:cTn>
                              </p:par>
                            </p:childTnLst>
                          </p:cTn>
                        </p:par>
                        <p:par>
                          <p:cTn id="69" fill="hold">
                            <p:stCondLst>
                              <p:cond delay="8400"/>
                            </p:stCondLst>
                            <p:childTnLst>
                              <p:par>
                                <p:cTn id="70" presetID="10"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par>
                          <p:cTn id="73" fill="hold">
                            <p:stCondLst>
                              <p:cond delay="89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350"/>
                                        <p:tgtEl>
                                          <p:spTgt spid="20"/>
                                        </p:tgtEl>
                                      </p:cBhvr>
                                    </p:animEffect>
                                  </p:childTnLst>
                                </p:cTn>
                              </p:par>
                              <p:par>
                                <p:cTn id="77" presetID="26" presetClass="emph" presetSubtype="0" fill="hold" grpId="1" nodeType="withEffect">
                                  <p:stCondLst>
                                    <p:cond delay="0"/>
                                  </p:stCondLst>
                                  <p:childTnLst>
                                    <p:animEffect transition="out" filter="fade">
                                      <p:cBhvr>
                                        <p:cTn id="78" dur="400" tmFilter="0, 0; .2, .5; .8, .5; 1, 0"/>
                                        <p:tgtEl>
                                          <p:spTgt spid="20"/>
                                        </p:tgtEl>
                                      </p:cBhvr>
                                    </p:animEffect>
                                    <p:animScale>
                                      <p:cBhvr>
                                        <p:cTn id="79" dur="200" autoRev="1" fill="hold"/>
                                        <p:tgtEl>
                                          <p:spTgt spid="20"/>
                                        </p:tgtEl>
                                      </p:cBhvr>
                                      <p:by x="105000" y="105000"/>
                                    </p:animScale>
                                  </p:childTnLst>
                                </p:cTn>
                              </p:par>
                            </p:childTnLst>
                          </p:cTn>
                        </p:par>
                        <p:par>
                          <p:cTn id="80" fill="hold">
                            <p:stCondLst>
                              <p:cond delay="93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par>
                          <p:cTn id="84" fill="hold">
                            <p:stCondLst>
                              <p:cond delay="9800"/>
                            </p:stCondLst>
                            <p:childTnLst>
                              <p:par>
                                <p:cTn id="85" presetID="10"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350"/>
                                        <p:tgtEl>
                                          <p:spTgt spid="26"/>
                                        </p:tgtEl>
                                      </p:cBhvr>
                                    </p:animEffect>
                                  </p:childTnLst>
                                </p:cTn>
                              </p:par>
                              <p:par>
                                <p:cTn id="88" presetID="26" presetClass="emph" presetSubtype="0" fill="hold" grpId="1" nodeType="withEffect">
                                  <p:stCondLst>
                                    <p:cond delay="0"/>
                                  </p:stCondLst>
                                  <p:childTnLst>
                                    <p:animEffect transition="out" filter="fade">
                                      <p:cBhvr>
                                        <p:cTn id="89" dur="400" tmFilter="0, 0; .2, .5; .8, .5; 1, 0"/>
                                        <p:tgtEl>
                                          <p:spTgt spid="26"/>
                                        </p:tgtEl>
                                      </p:cBhvr>
                                    </p:animEffect>
                                    <p:animScale>
                                      <p:cBhvr>
                                        <p:cTn id="90" dur="200" autoRev="1" fill="hold"/>
                                        <p:tgtEl>
                                          <p:spTgt spid="26"/>
                                        </p:tgtEl>
                                      </p:cBhvr>
                                      <p:by x="105000" y="105000"/>
                                    </p:animScale>
                                  </p:childTnLst>
                                </p:cTn>
                              </p:par>
                            </p:childTnLst>
                          </p:cTn>
                        </p:par>
                        <p:par>
                          <p:cTn id="91" fill="hold">
                            <p:stCondLst>
                              <p:cond delay="102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par>
                          <p:cTn id="95" fill="hold">
                            <p:stCondLst>
                              <p:cond delay="10700"/>
                            </p:stCondLst>
                            <p:childTnLst>
                              <p:par>
                                <p:cTn id="96" presetID="15"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2" fill="hold">
                            <p:stCondLst>
                              <p:cond delay="11700"/>
                            </p:stCondLst>
                            <p:childTnLst>
                              <p:par>
                                <p:cTn id="103" presetID="22" presetClass="entr" presetSubtype="1"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up)">
                                      <p:cBhvr>
                                        <p:cTn id="105" dur="500"/>
                                        <p:tgtEl>
                                          <p:spTgt spid="11"/>
                                        </p:tgtEl>
                                      </p:cBhvr>
                                    </p:animEffect>
                                  </p:childTnLst>
                                </p:cTn>
                              </p:par>
                            </p:childTnLst>
                          </p:cTn>
                        </p:par>
                        <p:par>
                          <p:cTn id="106" fill="hold">
                            <p:stCondLst>
                              <p:cond delay="12200"/>
                            </p:stCondLst>
                            <p:childTnLst>
                              <p:par>
                                <p:cTn id="107" presetID="21" presetClass="entr" presetSubtype="4" fill="hold"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wheel(4)">
                                      <p:cBhvr>
                                        <p:cTn id="109" dur="2000"/>
                                        <p:tgtEl>
                                          <p:spTgt spid="12"/>
                                        </p:tgtEl>
                                      </p:cBhvr>
                                    </p:animEffect>
                                  </p:childTnLst>
                                </p:cTn>
                              </p:par>
                            </p:childTnLst>
                          </p:cTn>
                        </p:par>
                        <p:par>
                          <p:cTn id="110" fill="hold">
                            <p:stCondLst>
                              <p:cond delay="14200"/>
                            </p:stCondLst>
                            <p:childTnLst>
                              <p:par>
                                <p:cTn id="111" presetID="16" presetClass="entr" presetSubtype="37" fill="hold" grpId="0"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barn(outVertical)">
                                      <p:cBhvr>
                                        <p:cTn id="113" dur="500"/>
                                        <p:tgtEl>
                                          <p:spTgt spid="13"/>
                                        </p:tgtEl>
                                      </p:cBhvr>
                                    </p:animEffect>
                                  </p:childTnLst>
                                </p:cTn>
                              </p:par>
                            </p:childTnLst>
                          </p:cTn>
                        </p:par>
                        <p:par>
                          <p:cTn id="114" fill="hold">
                            <p:stCondLst>
                              <p:cond delay="14700"/>
                            </p:stCondLst>
                            <p:childTnLst>
                              <p:par>
                                <p:cTn id="115" presetID="10"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par>
                          <p:cTn id="118" fill="hold">
                            <p:stCondLst>
                              <p:cond delay="15200"/>
                            </p:stCondLst>
                            <p:childTnLst>
                              <p:par>
                                <p:cTn id="119" presetID="10"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350"/>
                                        <p:tgtEl>
                                          <p:spTgt spid="28"/>
                                        </p:tgtEl>
                                      </p:cBhvr>
                                    </p:animEffect>
                                  </p:childTnLst>
                                </p:cTn>
                              </p:par>
                              <p:par>
                                <p:cTn id="122" presetID="26" presetClass="emph" presetSubtype="0" fill="hold" grpId="1" nodeType="withEffect">
                                  <p:stCondLst>
                                    <p:cond delay="0"/>
                                  </p:stCondLst>
                                  <p:childTnLst>
                                    <p:animEffect transition="out" filter="fade">
                                      <p:cBhvr>
                                        <p:cTn id="123" dur="400" tmFilter="0, 0; .2, .5; .8, .5; 1, 0"/>
                                        <p:tgtEl>
                                          <p:spTgt spid="28"/>
                                        </p:tgtEl>
                                      </p:cBhvr>
                                    </p:animEffect>
                                    <p:animScale>
                                      <p:cBhvr>
                                        <p:cTn id="124" dur="20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P spid="15" grpId="0" animBg="1"/>
      <p:bldP spid="16" grpId="0" animBg="1"/>
      <p:bldP spid="17" grpId="0"/>
      <p:bldP spid="18" grpId="0"/>
      <p:bldP spid="18" grpId="1"/>
      <p:bldP spid="19" grpId="0"/>
      <p:bldP spid="20" grpId="0"/>
      <p:bldP spid="20" grpId="1"/>
      <p:bldP spid="25" grpId="0"/>
      <p:bldP spid="26" grpId="0"/>
      <p:bldP spid="26" grpId="1"/>
      <p:bldP spid="27" grpId="0"/>
      <p:bldP spid="28" grpId="0"/>
      <p:bldP spid="28" grpId="1"/>
      <p:bldP spid="24" grpId="0"/>
      <p:bldP spid="32"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16200000">
            <a:off x="3927982" y="2351419"/>
            <a:ext cx="1142824" cy="1075598"/>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7" name="图片 6"/>
          <p:cNvPicPr>
            <a:picLocks noChangeAspect="1"/>
          </p:cNvPicPr>
          <p:nvPr/>
        </p:nvPicPr>
        <p:blipFill>
          <a:blip r:embed="rId3" cstate="print">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279741" y="2651512"/>
            <a:ext cx="452586" cy="452586"/>
          </a:xfrm>
          <a:prstGeom prst="rect">
            <a:avLst/>
          </a:prstGeom>
        </p:spPr>
      </p:pic>
      <p:sp>
        <p:nvSpPr>
          <p:cNvPr id="8" name="六边形 7"/>
          <p:cNvSpPr/>
          <p:nvPr/>
        </p:nvSpPr>
        <p:spPr>
          <a:xfrm rot="16200000">
            <a:off x="3351256" y="1399835"/>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703015" y="1699928"/>
            <a:ext cx="452586" cy="452586"/>
          </a:xfrm>
          <a:prstGeom prst="rect">
            <a:avLst/>
          </a:prstGeom>
        </p:spPr>
      </p:pic>
      <p:sp>
        <p:nvSpPr>
          <p:cNvPr id="10" name="六边形 9"/>
          <p:cNvSpPr/>
          <p:nvPr/>
        </p:nvSpPr>
        <p:spPr>
          <a:xfrm rot="16200000">
            <a:off x="2770671" y="2351418"/>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1" name="图片 10"/>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3122430" y="2651511"/>
            <a:ext cx="452586" cy="452586"/>
          </a:xfrm>
          <a:prstGeom prst="rect">
            <a:avLst/>
          </a:prstGeom>
        </p:spPr>
      </p:pic>
      <p:sp>
        <p:nvSpPr>
          <p:cNvPr id="12" name="六边形 11"/>
          <p:cNvSpPr/>
          <p:nvPr/>
        </p:nvSpPr>
        <p:spPr>
          <a:xfrm rot="16200000">
            <a:off x="3351256" y="3334747"/>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3" name="图片 12"/>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3703015" y="3634840"/>
            <a:ext cx="452586" cy="452586"/>
          </a:xfrm>
          <a:prstGeom prst="rect">
            <a:avLst/>
          </a:prstGeom>
        </p:spPr>
      </p:pic>
      <p:sp>
        <p:nvSpPr>
          <p:cNvPr id="14" name="六边形 13"/>
          <p:cNvSpPr/>
          <p:nvPr/>
        </p:nvSpPr>
        <p:spPr>
          <a:xfrm rot="16200000">
            <a:off x="4550734" y="3285556"/>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5" name="图片 14"/>
          <p:cNvPicPr>
            <a:picLocks noChangeAspect="1"/>
          </p:cNvPicPr>
          <p:nvPr/>
        </p:nvPicPr>
        <p:blipFill>
          <a:blip r:embed="rId9" cstate="print">
            <a:biLevel thresh="75000"/>
            <a:extLst>
              <a:ext uri="{28A0092B-C50C-407E-A947-70E740481C1C}">
                <a14:useLocalDpi xmlns:a14="http://schemas.microsoft.com/office/drawing/2010/main" val="0"/>
              </a:ext>
            </a:extLst>
          </a:blip>
          <a:stretch>
            <a:fillRect/>
          </a:stretch>
        </p:blipFill>
        <p:spPr>
          <a:xfrm>
            <a:off x="4902493" y="3581213"/>
            <a:ext cx="452586" cy="484284"/>
          </a:xfrm>
          <a:prstGeom prst="rect">
            <a:avLst/>
          </a:prstGeom>
        </p:spPr>
      </p:pic>
      <p:sp>
        <p:nvSpPr>
          <p:cNvPr id="16" name="六边形 15"/>
          <p:cNvSpPr/>
          <p:nvPr/>
        </p:nvSpPr>
        <p:spPr>
          <a:xfrm rot="16200000">
            <a:off x="5081893" y="2326116"/>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7" name="图片 16"/>
          <p:cNvPicPr>
            <a:picLocks noChangeAspect="1"/>
          </p:cNvPicPr>
          <p:nvPr/>
        </p:nvPicPr>
        <p:blipFill>
          <a:blip r:embed="rId10" cstate="print">
            <a:biLevel thresh="75000"/>
            <a:extLst>
              <a:ext uri="{28A0092B-C50C-407E-A947-70E740481C1C}">
                <a14:useLocalDpi xmlns:a14="http://schemas.microsoft.com/office/drawing/2010/main" val="0"/>
              </a:ext>
            </a:extLst>
          </a:blip>
          <a:stretch>
            <a:fillRect/>
          </a:stretch>
        </p:blipFill>
        <p:spPr>
          <a:xfrm>
            <a:off x="5427087" y="2750025"/>
            <a:ext cx="473540" cy="263077"/>
          </a:xfrm>
          <a:prstGeom prst="rect">
            <a:avLst/>
          </a:prstGeom>
        </p:spPr>
      </p:pic>
      <p:sp>
        <p:nvSpPr>
          <p:cNvPr id="18" name="六边形 17"/>
          <p:cNvSpPr/>
          <p:nvPr/>
        </p:nvSpPr>
        <p:spPr>
          <a:xfrm rot="16200000">
            <a:off x="4530777" y="1369525"/>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9" name="图片 18"/>
          <p:cNvPicPr>
            <a:picLocks noChangeAspect="1"/>
          </p:cNvPicPr>
          <p:nvPr/>
        </p:nvPicPr>
        <p:blipFill>
          <a:blip r:embed="rId11">
            <a:biLevel thresh="75000"/>
            <a:extLst>
              <a:ext uri="{28A0092B-C50C-407E-A947-70E740481C1C}">
                <a14:useLocalDpi xmlns:a14="http://schemas.microsoft.com/office/drawing/2010/main" val="0"/>
              </a:ext>
            </a:extLst>
          </a:blip>
          <a:stretch>
            <a:fillRect/>
          </a:stretch>
        </p:blipFill>
        <p:spPr>
          <a:xfrm>
            <a:off x="4786480" y="1578297"/>
            <a:ext cx="658051" cy="658051"/>
          </a:xfrm>
          <a:prstGeom prst="rect">
            <a:avLst/>
          </a:prstGeom>
        </p:spPr>
      </p:pic>
      <p:sp>
        <p:nvSpPr>
          <p:cNvPr id="20" name="矩形 19"/>
          <p:cNvSpPr/>
          <p:nvPr/>
        </p:nvSpPr>
        <p:spPr>
          <a:xfrm flipH="1">
            <a:off x="5828619" y="170627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5" name="矩形 24"/>
          <p:cNvSpPr/>
          <p:nvPr/>
        </p:nvSpPr>
        <p:spPr>
          <a:xfrm>
            <a:off x="5838985" y="1460699"/>
            <a:ext cx="233816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95000"/>
                    <a:lumOff val="5000"/>
                  </a:schemeClr>
                </a:solidFill>
                <a:latin typeface="微软雅黑" pitchFamily="34" charset="-122"/>
                <a:ea typeface="微软雅黑" pitchFamily="34" charset="-122"/>
              </a:rPr>
              <a:t>这里填写小标题</a:t>
            </a:r>
            <a:endParaRPr lang="en-US" altLang="zh-CN" sz="1600" b="1" dirty="0">
              <a:solidFill>
                <a:schemeClr val="tx1">
                  <a:lumMod val="95000"/>
                  <a:lumOff val="5000"/>
                </a:schemeClr>
              </a:solidFill>
              <a:latin typeface="微软雅黑" pitchFamily="34" charset="-122"/>
              <a:ea typeface="微软雅黑" pitchFamily="34" charset="-122"/>
            </a:endParaRPr>
          </a:p>
        </p:txBody>
      </p:sp>
      <p:sp>
        <p:nvSpPr>
          <p:cNvPr id="26" name="矩形 25"/>
          <p:cNvSpPr/>
          <p:nvPr/>
        </p:nvSpPr>
        <p:spPr>
          <a:xfrm flipH="1">
            <a:off x="6436002" y="271401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7" name="矩形 26"/>
          <p:cNvSpPr/>
          <p:nvPr/>
        </p:nvSpPr>
        <p:spPr>
          <a:xfrm>
            <a:off x="6446368" y="2468439"/>
            <a:ext cx="233816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95000"/>
                    <a:lumOff val="5000"/>
                  </a:schemeClr>
                </a:solidFill>
                <a:latin typeface="微软雅黑" pitchFamily="34" charset="-122"/>
                <a:ea typeface="微软雅黑" pitchFamily="34" charset="-122"/>
              </a:rPr>
              <a:t>这里填写小标题</a:t>
            </a:r>
            <a:endParaRPr lang="en-US" altLang="zh-CN" sz="1600" b="1" dirty="0">
              <a:solidFill>
                <a:schemeClr val="tx1">
                  <a:lumMod val="95000"/>
                  <a:lumOff val="5000"/>
                </a:schemeClr>
              </a:solidFill>
              <a:latin typeface="微软雅黑" pitchFamily="34" charset="-122"/>
              <a:ea typeface="微软雅黑" pitchFamily="34" charset="-122"/>
            </a:endParaRPr>
          </a:p>
        </p:txBody>
      </p:sp>
      <p:sp>
        <p:nvSpPr>
          <p:cNvPr id="28" name="矩形 27"/>
          <p:cNvSpPr/>
          <p:nvPr/>
        </p:nvSpPr>
        <p:spPr>
          <a:xfrm flipH="1">
            <a:off x="5864456" y="3804636"/>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9" name="矩形 28"/>
          <p:cNvSpPr/>
          <p:nvPr/>
        </p:nvSpPr>
        <p:spPr>
          <a:xfrm>
            <a:off x="5874822" y="3559058"/>
            <a:ext cx="233816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95000"/>
                    <a:lumOff val="5000"/>
                  </a:schemeClr>
                </a:solidFill>
                <a:latin typeface="微软雅黑" pitchFamily="34" charset="-122"/>
                <a:ea typeface="微软雅黑" pitchFamily="34" charset="-122"/>
              </a:rPr>
              <a:t>这里填写小标题</a:t>
            </a:r>
            <a:endParaRPr lang="en-US" altLang="zh-CN" sz="1600" b="1" dirty="0">
              <a:solidFill>
                <a:schemeClr val="tx1">
                  <a:lumMod val="95000"/>
                  <a:lumOff val="5000"/>
                </a:schemeClr>
              </a:solidFill>
              <a:latin typeface="微软雅黑" pitchFamily="34" charset="-122"/>
              <a:ea typeface="微软雅黑" pitchFamily="34" charset="-122"/>
            </a:endParaRPr>
          </a:p>
        </p:txBody>
      </p:sp>
      <p:sp>
        <p:nvSpPr>
          <p:cNvPr id="30" name="矩形 29"/>
          <p:cNvSpPr/>
          <p:nvPr/>
        </p:nvSpPr>
        <p:spPr>
          <a:xfrm flipH="1">
            <a:off x="455750" y="3869203"/>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31" name="矩形 30"/>
          <p:cNvSpPr/>
          <p:nvPr/>
        </p:nvSpPr>
        <p:spPr>
          <a:xfrm>
            <a:off x="1330213" y="3589166"/>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95000"/>
                    <a:lumOff val="5000"/>
                  </a:schemeClr>
                </a:solidFill>
                <a:latin typeface="微软雅黑" pitchFamily="34" charset="-122"/>
                <a:ea typeface="微软雅黑" pitchFamily="34" charset="-122"/>
              </a:rPr>
              <a:t>这里填写小标题</a:t>
            </a:r>
            <a:endParaRPr lang="en-US" altLang="zh-CN" sz="1600" b="1" dirty="0">
              <a:solidFill>
                <a:schemeClr val="tx1">
                  <a:lumMod val="95000"/>
                  <a:lumOff val="5000"/>
                </a:schemeClr>
              </a:solidFill>
              <a:latin typeface="微软雅黑" pitchFamily="34" charset="-122"/>
              <a:ea typeface="微软雅黑" pitchFamily="34" charset="-122"/>
            </a:endParaRPr>
          </a:p>
        </p:txBody>
      </p:sp>
      <p:sp>
        <p:nvSpPr>
          <p:cNvPr id="32" name="矩形 31"/>
          <p:cNvSpPr/>
          <p:nvPr/>
        </p:nvSpPr>
        <p:spPr>
          <a:xfrm flipH="1">
            <a:off x="179512" y="2758773"/>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33" name="矩形 32"/>
          <p:cNvSpPr/>
          <p:nvPr/>
        </p:nvSpPr>
        <p:spPr>
          <a:xfrm>
            <a:off x="1053975" y="2478736"/>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95000"/>
                    <a:lumOff val="5000"/>
                  </a:schemeClr>
                </a:solidFill>
                <a:latin typeface="微软雅黑" pitchFamily="34" charset="-122"/>
                <a:ea typeface="微软雅黑" pitchFamily="34" charset="-122"/>
              </a:rPr>
              <a:t>这里填写小标题</a:t>
            </a:r>
            <a:endParaRPr lang="en-US" altLang="zh-CN" sz="1600" b="1" dirty="0">
              <a:solidFill>
                <a:schemeClr val="tx1">
                  <a:lumMod val="95000"/>
                  <a:lumOff val="5000"/>
                </a:schemeClr>
              </a:solidFill>
              <a:latin typeface="微软雅黑" pitchFamily="34" charset="-122"/>
              <a:ea typeface="微软雅黑" pitchFamily="34" charset="-122"/>
            </a:endParaRPr>
          </a:p>
        </p:txBody>
      </p:sp>
      <p:sp>
        <p:nvSpPr>
          <p:cNvPr id="34" name="矩形 33"/>
          <p:cNvSpPr/>
          <p:nvPr/>
        </p:nvSpPr>
        <p:spPr>
          <a:xfrm flipH="1">
            <a:off x="554863" y="1740736"/>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35" name="矩形 34"/>
          <p:cNvSpPr/>
          <p:nvPr/>
        </p:nvSpPr>
        <p:spPr>
          <a:xfrm>
            <a:off x="1429326" y="1460699"/>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95000"/>
                    <a:lumOff val="5000"/>
                  </a:schemeClr>
                </a:solidFill>
                <a:latin typeface="微软雅黑" pitchFamily="34" charset="-122"/>
                <a:ea typeface="微软雅黑" pitchFamily="34" charset="-122"/>
              </a:rPr>
              <a:t>这里填写小标题</a:t>
            </a:r>
            <a:endParaRPr lang="en-US" altLang="zh-CN" sz="1600" b="1" dirty="0">
              <a:solidFill>
                <a:schemeClr val="tx1">
                  <a:lumMod val="95000"/>
                  <a:lumOff val="5000"/>
                </a:schemeClr>
              </a:solidFill>
              <a:latin typeface="微软雅黑" pitchFamily="34" charset="-122"/>
              <a:ea typeface="微软雅黑" pitchFamily="34" charset="-122"/>
            </a:endParaRPr>
          </a:p>
        </p:txBody>
      </p:sp>
      <p:sp>
        <p:nvSpPr>
          <p:cNvPr id="3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dirty="0" smtClean="0">
                <a:solidFill>
                  <a:schemeClr val="tx1">
                    <a:lumMod val="85000"/>
                    <a:lumOff val="15000"/>
                  </a:schemeClr>
                </a:solidFill>
                <a:latin typeface="微软雅黑" pitchFamily="34" charset="-122"/>
                <a:ea typeface="微软雅黑" pitchFamily="34" charset="-122"/>
              </a:rPr>
              <a:t>下一年度工作计划</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40"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2390427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350"/>
                                        <p:tgtEl>
                                          <p:spTgt spid="25"/>
                                        </p:tgtEl>
                                      </p:cBhvr>
                                    </p:animEffect>
                                  </p:childTnLst>
                                </p:cTn>
                              </p:par>
                              <p:par>
                                <p:cTn id="76" presetID="26" presetClass="emph" presetSubtype="0" fill="hold" grpId="1" nodeType="withEffect">
                                  <p:stCondLst>
                                    <p:cond delay="0"/>
                                  </p:stCondLst>
                                  <p:childTnLst>
                                    <p:animEffect transition="out" filter="fade">
                                      <p:cBhvr>
                                        <p:cTn id="77" dur="400" tmFilter="0, 0; .2, .5; .8, .5; 1, 0"/>
                                        <p:tgtEl>
                                          <p:spTgt spid="25"/>
                                        </p:tgtEl>
                                      </p:cBhvr>
                                    </p:animEffect>
                                    <p:animScale>
                                      <p:cBhvr>
                                        <p:cTn id="78" dur="200" autoRev="1" fill="hold"/>
                                        <p:tgtEl>
                                          <p:spTgt spid="25"/>
                                        </p:tgtEl>
                                      </p:cBhvr>
                                      <p:by x="105000" y="105000"/>
                                    </p:animScale>
                                  </p:childTnLst>
                                </p:cTn>
                              </p:par>
                            </p:childTnLst>
                          </p:cTn>
                        </p:par>
                        <p:par>
                          <p:cTn id="79" fill="hold">
                            <p:stCondLst>
                              <p:cond delay="5400"/>
                            </p:stCondLst>
                            <p:childTnLst>
                              <p:par>
                                <p:cTn id="80" presetID="10"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par>
                          <p:cTn id="83" fill="hold">
                            <p:stCondLst>
                              <p:cond delay="59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350"/>
                                        <p:tgtEl>
                                          <p:spTgt spid="27"/>
                                        </p:tgtEl>
                                      </p:cBhvr>
                                    </p:animEffect>
                                  </p:childTnLst>
                                </p:cTn>
                              </p:par>
                              <p:par>
                                <p:cTn id="87" presetID="26" presetClass="emph" presetSubtype="0" fill="hold" grpId="1" nodeType="withEffect">
                                  <p:stCondLst>
                                    <p:cond delay="0"/>
                                  </p:stCondLst>
                                  <p:childTnLst>
                                    <p:animEffect transition="out" filter="fade">
                                      <p:cBhvr>
                                        <p:cTn id="88" dur="400" tmFilter="0, 0; .2, .5; .8, .5; 1, 0"/>
                                        <p:tgtEl>
                                          <p:spTgt spid="27"/>
                                        </p:tgtEl>
                                      </p:cBhvr>
                                    </p:animEffect>
                                    <p:animScale>
                                      <p:cBhvr>
                                        <p:cTn id="89" dur="200" autoRev="1" fill="hold"/>
                                        <p:tgtEl>
                                          <p:spTgt spid="27"/>
                                        </p:tgtEl>
                                      </p:cBhvr>
                                      <p:by x="105000" y="105000"/>
                                    </p:animScale>
                                  </p:childTnLst>
                                </p:cTn>
                              </p:par>
                            </p:childTnLst>
                          </p:cTn>
                        </p:par>
                        <p:par>
                          <p:cTn id="90" fill="hold">
                            <p:stCondLst>
                              <p:cond delay="6300"/>
                            </p:stCondLst>
                            <p:childTnLst>
                              <p:par>
                                <p:cTn id="91" presetID="10" presetClass="entr" presetSubtype="0"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par>
                          <p:cTn id="94" fill="hold">
                            <p:stCondLst>
                              <p:cond delay="6800"/>
                            </p:stCondLst>
                            <p:childTnLst>
                              <p:par>
                                <p:cTn id="95" presetID="10"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50"/>
                                        <p:tgtEl>
                                          <p:spTgt spid="29"/>
                                        </p:tgtEl>
                                      </p:cBhvr>
                                    </p:animEffect>
                                  </p:childTnLst>
                                </p:cTn>
                              </p:par>
                              <p:par>
                                <p:cTn id="98" presetID="26" presetClass="emph" presetSubtype="0" fill="hold" grpId="1" nodeType="withEffect">
                                  <p:stCondLst>
                                    <p:cond delay="0"/>
                                  </p:stCondLst>
                                  <p:childTnLst>
                                    <p:animEffect transition="out" filter="fade">
                                      <p:cBhvr>
                                        <p:cTn id="99" dur="400" tmFilter="0, 0; .2, .5; .8, .5; 1, 0"/>
                                        <p:tgtEl>
                                          <p:spTgt spid="29"/>
                                        </p:tgtEl>
                                      </p:cBhvr>
                                    </p:animEffect>
                                    <p:animScale>
                                      <p:cBhvr>
                                        <p:cTn id="100" dur="200" autoRev="1" fill="hold"/>
                                        <p:tgtEl>
                                          <p:spTgt spid="29"/>
                                        </p:tgtEl>
                                      </p:cBhvr>
                                      <p:by x="105000" y="105000"/>
                                    </p:animScale>
                                  </p:childTnLst>
                                </p:cTn>
                              </p:par>
                            </p:childTnLst>
                          </p:cTn>
                        </p:par>
                        <p:par>
                          <p:cTn id="101" fill="hold">
                            <p:stCondLst>
                              <p:cond delay="7200"/>
                            </p:stCondLst>
                            <p:childTnLst>
                              <p:par>
                                <p:cTn id="102" presetID="10" presetClass="entr" presetSubtype="0"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par>
                          <p:cTn id="105" fill="hold">
                            <p:stCondLst>
                              <p:cond delay="7700"/>
                            </p:stCondLst>
                            <p:childTnLst>
                              <p:par>
                                <p:cTn id="106" presetID="10"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350"/>
                                        <p:tgtEl>
                                          <p:spTgt spid="31"/>
                                        </p:tgtEl>
                                      </p:cBhvr>
                                    </p:animEffect>
                                  </p:childTnLst>
                                </p:cTn>
                              </p:par>
                              <p:par>
                                <p:cTn id="109" presetID="26" presetClass="emph" presetSubtype="0" fill="hold" grpId="1" nodeType="withEffect">
                                  <p:stCondLst>
                                    <p:cond delay="0"/>
                                  </p:stCondLst>
                                  <p:childTnLst>
                                    <p:animEffect transition="out" filter="fade">
                                      <p:cBhvr>
                                        <p:cTn id="110" dur="400" tmFilter="0, 0; .2, .5; .8, .5; 1, 0"/>
                                        <p:tgtEl>
                                          <p:spTgt spid="31"/>
                                        </p:tgtEl>
                                      </p:cBhvr>
                                    </p:animEffect>
                                    <p:animScale>
                                      <p:cBhvr>
                                        <p:cTn id="111" dur="200" autoRev="1" fill="hold"/>
                                        <p:tgtEl>
                                          <p:spTgt spid="31"/>
                                        </p:tgtEl>
                                      </p:cBhvr>
                                      <p:by x="105000" y="105000"/>
                                    </p:animScale>
                                  </p:childTnLst>
                                </p:cTn>
                              </p:par>
                            </p:childTnLst>
                          </p:cTn>
                        </p:par>
                        <p:par>
                          <p:cTn id="112" fill="hold">
                            <p:stCondLst>
                              <p:cond delay="8100"/>
                            </p:stCondLst>
                            <p:childTnLst>
                              <p:par>
                                <p:cTn id="113" presetID="10" presetClass="entr" presetSubtype="0"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500"/>
                                        <p:tgtEl>
                                          <p:spTgt spid="30"/>
                                        </p:tgtEl>
                                      </p:cBhvr>
                                    </p:animEffect>
                                  </p:childTnLst>
                                </p:cTn>
                              </p:par>
                            </p:childTnLst>
                          </p:cTn>
                        </p:par>
                        <p:par>
                          <p:cTn id="116" fill="hold">
                            <p:stCondLst>
                              <p:cond delay="8600"/>
                            </p:stCondLst>
                            <p:childTnLst>
                              <p:par>
                                <p:cTn id="117" presetID="10" presetClass="entr" presetSubtype="0"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350"/>
                                        <p:tgtEl>
                                          <p:spTgt spid="33"/>
                                        </p:tgtEl>
                                      </p:cBhvr>
                                    </p:animEffect>
                                  </p:childTnLst>
                                </p:cTn>
                              </p:par>
                              <p:par>
                                <p:cTn id="120" presetID="26" presetClass="emph" presetSubtype="0" fill="hold" grpId="1" nodeType="withEffect">
                                  <p:stCondLst>
                                    <p:cond delay="0"/>
                                  </p:stCondLst>
                                  <p:childTnLst>
                                    <p:animEffect transition="out" filter="fade">
                                      <p:cBhvr>
                                        <p:cTn id="121" dur="400" tmFilter="0, 0; .2, .5; .8, .5; 1, 0"/>
                                        <p:tgtEl>
                                          <p:spTgt spid="33"/>
                                        </p:tgtEl>
                                      </p:cBhvr>
                                    </p:animEffect>
                                    <p:animScale>
                                      <p:cBhvr>
                                        <p:cTn id="122" dur="200" autoRev="1" fill="hold"/>
                                        <p:tgtEl>
                                          <p:spTgt spid="33"/>
                                        </p:tgtEl>
                                      </p:cBhvr>
                                      <p:by x="105000" y="105000"/>
                                    </p:animScale>
                                  </p:childTnLst>
                                </p:cTn>
                              </p:par>
                            </p:childTnLst>
                          </p:cTn>
                        </p:par>
                        <p:par>
                          <p:cTn id="123" fill="hold">
                            <p:stCondLst>
                              <p:cond delay="9000"/>
                            </p:stCondLst>
                            <p:childTnLst>
                              <p:par>
                                <p:cTn id="124" presetID="10" presetClass="entr" presetSubtype="0"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500"/>
                                        <p:tgtEl>
                                          <p:spTgt spid="32"/>
                                        </p:tgtEl>
                                      </p:cBhvr>
                                    </p:animEffect>
                                  </p:childTnLst>
                                </p:cTn>
                              </p:par>
                            </p:childTnLst>
                          </p:cTn>
                        </p:par>
                        <p:par>
                          <p:cTn id="127" fill="hold">
                            <p:stCondLst>
                              <p:cond delay="9500"/>
                            </p:stCondLst>
                            <p:childTnLst>
                              <p:par>
                                <p:cTn id="128" presetID="10" presetClass="entr" presetSubtype="0" fill="hold" grpId="0" nodeType="after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350"/>
                                        <p:tgtEl>
                                          <p:spTgt spid="35"/>
                                        </p:tgtEl>
                                      </p:cBhvr>
                                    </p:animEffect>
                                  </p:childTnLst>
                                </p:cTn>
                              </p:par>
                              <p:par>
                                <p:cTn id="131" presetID="26" presetClass="emph" presetSubtype="0" fill="hold" grpId="1" nodeType="withEffect">
                                  <p:stCondLst>
                                    <p:cond delay="0"/>
                                  </p:stCondLst>
                                  <p:childTnLst>
                                    <p:animEffect transition="out" filter="fade">
                                      <p:cBhvr>
                                        <p:cTn id="132" dur="400" tmFilter="0, 0; .2, .5; .8, .5; 1, 0"/>
                                        <p:tgtEl>
                                          <p:spTgt spid="35"/>
                                        </p:tgtEl>
                                      </p:cBhvr>
                                    </p:animEffect>
                                    <p:animScale>
                                      <p:cBhvr>
                                        <p:cTn id="133" dur="200" autoRev="1" fill="hold"/>
                                        <p:tgtEl>
                                          <p:spTgt spid="35"/>
                                        </p:tgtEl>
                                      </p:cBhvr>
                                      <p:by x="105000" y="105000"/>
                                    </p:animScale>
                                  </p:childTnLst>
                                </p:cTn>
                              </p:par>
                            </p:childTnLst>
                          </p:cTn>
                        </p:par>
                        <p:par>
                          <p:cTn id="134" fill="hold">
                            <p:stCondLst>
                              <p:cond delay="9900"/>
                            </p:stCondLst>
                            <p:childTnLst>
                              <p:par>
                                <p:cTn id="135" presetID="10" presetClass="entr" presetSubtype="0" fill="hold" grpId="0" nodeType="after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0" grpId="0"/>
      <p:bldP spid="25" grpId="0"/>
      <p:bldP spid="25" grpId="1"/>
      <p:bldP spid="26" grpId="0"/>
      <p:bldP spid="27" grpId="0"/>
      <p:bldP spid="27" grpId="1"/>
      <p:bldP spid="28" grpId="0"/>
      <p:bldP spid="29" grpId="0"/>
      <p:bldP spid="29" grpId="1"/>
      <p:bldP spid="30" grpId="0"/>
      <p:bldP spid="31" grpId="0"/>
      <p:bldP spid="31" grpId="1"/>
      <p:bldP spid="32" grpId="0"/>
      <p:bldP spid="33" grpId="0"/>
      <p:bldP spid="33" grpId="1"/>
      <p:bldP spid="34" grpId="0"/>
      <p:bldP spid="35" grpId="0"/>
      <p:bldP spid="35" grpId="1"/>
      <p:bldP spid="39" grpId="0"/>
      <p:bldP spid="40" grpId="0" animBg="1"/>
      <p:bldP spid="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 y="0"/>
            <a:ext cx="9141180" cy="5141913"/>
          </a:xfrm>
          <a:prstGeom prst="rect">
            <a:avLst/>
          </a:prstGeom>
        </p:spPr>
      </p:pic>
      <p:sp>
        <p:nvSpPr>
          <p:cNvPr id="12" name="Rectangle 7"/>
          <p:cNvSpPr>
            <a:spLocks noChangeArrowheads="1"/>
          </p:cNvSpPr>
          <p:nvPr/>
        </p:nvSpPr>
        <p:spPr bwMode="auto">
          <a:xfrm>
            <a:off x="2026872" y="1973760"/>
            <a:ext cx="500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3600" b="1" dirty="0">
                <a:solidFill>
                  <a:schemeClr val="tx1">
                    <a:lumMod val="85000"/>
                    <a:lumOff val="15000"/>
                  </a:schemeClr>
                </a:solidFill>
              </a:rPr>
              <a:t>THANKS FOR COMING</a:t>
            </a:r>
            <a:endParaRPr lang="zh-CN" altLang="zh-CN" sz="3600" dirty="0">
              <a:solidFill>
                <a:schemeClr val="tx1">
                  <a:lumMod val="85000"/>
                  <a:lumOff val="15000"/>
                </a:schemeClr>
              </a:solidFill>
            </a:endParaRPr>
          </a:p>
        </p:txBody>
      </p:sp>
      <p:sp>
        <p:nvSpPr>
          <p:cNvPr id="13" name="Rectangle 8"/>
          <p:cNvSpPr>
            <a:spLocks noChangeArrowheads="1"/>
          </p:cNvSpPr>
          <p:nvPr/>
        </p:nvSpPr>
        <p:spPr bwMode="auto">
          <a:xfrm>
            <a:off x="3033820" y="2583360"/>
            <a:ext cx="298831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900" dirty="0">
                <a:solidFill>
                  <a:schemeClr val="tx1">
                    <a:lumMod val="85000"/>
                    <a:lumOff val="15000"/>
                  </a:schemeClr>
                </a:solidFill>
              </a:rPr>
              <a:t>POWERPOINT TEMPLATE</a:t>
            </a:r>
            <a:endParaRPr lang="zh-CN" altLang="zh-CN"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066925"/>
            <a:ext cx="9144000" cy="3074988"/>
          </a:xfrm>
          <a:prstGeom prst="rect">
            <a:avLst/>
          </a:prstGeom>
          <a:blipFill dpi="0" rotWithShape="1">
            <a:blip r:embed="rId3"/>
            <a:srcRect/>
            <a:stretch>
              <a:fillRect r="-33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itchFamily="34" charset="0"/>
              <a:buNone/>
              <a:defRPr/>
            </a:pPr>
            <a:endParaRPr lang="zh-CN" altLang="en-US">
              <a:latin typeface="Arial" pitchFamily="34" charset="0"/>
              <a:ea typeface="宋体" pitchFamily="2" charset="-122"/>
            </a:endParaRPr>
          </a:p>
        </p:txBody>
      </p:sp>
      <p:sp>
        <p:nvSpPr>
          <p:cNvPr id="7173" name="Rectangle 3"/>
          <p:cNvSpPr>
            <a:spLocks noChangeArrowheads="1"/>
          </p:cNvSpPr>
          <p:nvPr/>
        </p:nvSpPr>
        <p:spPr bwMode="auto">
          <a:xfrm>
            <a:off x="0" y="2066925"/>
            <a:ext cx="9144000" cy="3074988"/>
          </a:xfrm>
          <a:prstGeom prst="rect">
            <a:avLst/>
          </a:prstGeom>
          <a:solidFill>
            <a:srgbClr val="1848C0">
              <a:alpha val="89803"/>
            </a:srgbClr>
          </a:solidFill>
          <a:ln>
            <a:noFill/>
          </a:ln>
          <a:effectLst/>
          <a:extLst/>
        </p:spPr>
        <p:txBody>
          <a:bodyPr wrap="none" anchor="ctr"/>
          <a:lstStyle/>
          <a:p>
            <a:endParaRPr lang="zh-CN" altLang="en-US"/>
          </a:p>
        </p:txBody>
      </p:sp>
      <p:sp>
        <p:nvSpPr>
          <p:cNvPr id="717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smtClean="0">
                <a:solidFill>
                  <a:schemeClr val="tx1">
                    <a:lumMod val="85000"/>
                    <a:lumOff val="15000"/>
                  </a:schemeClr>
                </a:solidFill>
                <a:latin typeface="微软雅黑" pitchFamily="34" charset="-122"/>
                <a:ea typeface="微软雅黑" pitchFamily="34" charset="-122"/>
              </a:rPr>
              <a:t>上一年度工作总结</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7176"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7"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8" name="Text Box 8"/>
          <p:cNvSpPr txBox="1">
            <a:spLocks noChangeArrowheads="1"/>
          </p:cNvSpPr>
          <p:nvPr/>
        </p:nvSpPr>
        <p:spPr bwMode="auto">
          <a:xfrm>
            <a:off x="3449638" y="3562350"/>
            <a:ext cx="222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20000"/>
              </a:lnSpc>
            </a:pPr>
            <a:r>
              <a:rPr lang="zh-CN" altLang="en-US" sz="1000" b="1" dirty="0">
                <a:solidFill>
                  <a:schemeClr val="bg1"/>
                </a:solidFill>
                <a:latin typeface="微软雅黑" pitchFamily="34" charset="-122"/>
                <a:ea typeface="微软雅黑" pitchFamily="34" charset="-122"/>
              </a:rPr>
              <a:t>YOUR TITLE HERE</a:t>
            </a:r>
          </a:p>
          <a:p>
            <a:pPr algn="ctr" eaLnBrk="1" hangingPunct="1">
              <a:lnSpc>
                <a:spcPct val="120000"/>
              </a:lnSpc>
            </a:pPr>
            <a:endParaRPr lang="zh-CN" altLang="en-US" sz="800" dirty="0">
              <a:solidFill>
                <a:schemeClr val="bg1"/>
              </a:solidFill>
              <a:latin typeface="微软雅黑" pitchFamily="34" charset="-122"/>
              <a:ea typeface="微软雅黑" pitchFamily="34" charset="-122"/>
            </a:endParaRPr>
          </a:p>
          <a:p>
            <a:pPr algn="ctr" eaLnBrk="1" hangingPunct="1">
              <a:lnSpc>
                <a:spcPct val="120000"/>
              </a:lnSpc>
            </a:pPr>
            <a:r>
              <a:rPr lang="en-US" altLang="zh-CN" sz="800" dirty="0">
                <a:solidFill>
                  <a:schemeClr val="bg1"/>
                </a:solidFill>
                <a:latin typeface="微软雅黑" pitchFamily="34" charset="-122"/>
                <a:ea typeface="微软雅黑" pitchFamily="34" charset="-122"/>
              </a:rPr>
              <a:t>We have many PowerPoint </a:t>
            </a:r>
            <a:r>
              <a:rPr lang="zh-CN" altLang="en-US" sz="800" dirty="0">
                <a:solidFill>
                  <a:schemeClr val="bg1"/>
                </a:solidFill>
                <a:latin typeface="微软雅黑" pitchFamily="34" charset="-122"/>
                <a:ea typeface="微软雅黑" pitchFamily="34" charset="-122"/>
              </a:rPr>
              <a:t>templates</a:t>
            </a:r>
            <a:r>
              <a:rPr lang="en-US" altLang="zh-CN" sz="800" dirty="0">
                <a:solidFill>
                  <a:schemeClr val="bg1"/>
                </a:solidFill>
                <a:latin typeface="微软雅黑" pitchFamily="34" charset="-122"/>
                <a:ea typeface="微软雅黑" pitchFamily="34" charset="-122"/>
              </a:rPr>
              <a:t> that has been specifically designed to help anyone that is stepping into the world of PowerPoint for the very first time.</a:t>
            </a:r>
          </a:p>
        </p:txBody>
      </p:sp>
      <p:sp>
        <p:nvSpPr>
          <p:cNvPr id="7179" name="Text Box 9"/>
          <p:cNvSpPr txBox="1">
            <a:spLocks noChangeArrowheads="1"/>
          </p:cNvSpPr>
          <p:nvPr/>
        </p:nvSpPr>
        <p:spPr bwMode="auto">
          <a:xfrm>
            <a:off x="5935663" y="3562350"/>
            <a:ext cx="2225675"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20000"/>
              </a:lnSpc>
            </a:pPr>
            <a:r>
              <a:rPr lang="zh-CN" altLang="en-US" sz="1000" b="1" dirty="0">
                <a:solidFill>
                  <a:schemeClr val="bg1"/>
                </a:solidFill>
                <a:latin typeface="微软雅黑" pitchFamily="34" charset="-122"/>
                <a:ea typeface="微软雅黑" pitchFamily="34" charset="-122"/>
              </a:rPr>
              <a:t>YOUR TITLE HERE</a:t>
            </a:r>
          </a:p>
          <a:p>
            <a:pPr algn="ctr" eaLnBrk="1" hangingPunct="1">
              <a:lnSpc>
                <a:spcPct val="120000"/>
              </a:lnSpc>
            </a:pPr>
            <a:endParaRPr lang="zh-CN" altLang="en-US" sz="1000" b="1" dirty="0">
              <a:solidFill>
                <a:schemeClr val="bg1"/>
              </a:solidFill>
              <a:latin typeface="微软雅黑" pitchFamily="34" charset="-122"/>
              <a:ea typeface="微软雅黑" pitchFamily="34" charset="-122"/>
            </a:endParaRPr>
          </a:p>
          <a:p>
            <a:pPr algn="ctr" eaLnBrk="1" hangingPunct="1">
              <a:lnSpc>
                <a:spcPct val="120000"/>
              </a:lnSpc>
            </a:pPr>
            <a:r>
              <a:rPr lang="en-US" altLang="zh-CN" sz="800" dirty="0">
                <a:solidFill>
                  <a:schemeClr val="bg1"/>
                </a:solidFill>
                <a:latin typeface="微软雅黑" pitchFamily="34" charset="-122"/>
                <a:ea typeface="微软雅黑" pitchFamily="34" charset="-122"/>
              </a:rPr>
              <a:t>We have many PowerPoint </a:t>
            </a:r>
            <a:r>
              <a:rPr lang="zh-CN" altLang="en-US" sz="800" dirty="0">
                <a:solidFill>
                  <a:schemeClr val="bg1"/>
                </a:solidFill>
                <a:latin typeface="微软雅黑" pitchFamily="34" charset="-122"/>
                <a:ea typeface="微软雅黑" pitchFamily="34" charset="-122"/>
              </a:rPr>
              <a:t>templates</a:t>
            </a:r>
            <a:r>
              <a:rPr lang="en-US" altLang="zh-CN" sz="800" dirty="0">
                <a:solidFill>
                  <a:schemeClr val="bg1"/>
                </a:solidFill>
                <a:latin typeface="微软雅黑" pitchFamily="34" charset="-122"/>
                <a:ea typeface="微软雅黑" pitchFamily="34" charset="-122"/>
              </a:rPr>
              <a:t> that has been specifically designed to help anyone that is stepping into the world of PowerPoint for the very first time.</a:t>
            </a:r>
          </a:p>
        </p:txBody>
      </p:sp>
      <p:grpSp>
        <p:nvGrpSpPr>
          <p:cNvPr id="2" name="组合 1"/>
          <p:cNvGrpSpPr/>
          <p:nvPr/>
        </p:nvGrpSpPr>
        <p:grpSpPr>
          <a:xfrm>
            <a:off x="1562100" y="1608138"/>
            <a:ext cx="914400" cy="914400"/>
            <a:chOff x="1562100" y="1608138"/>
            <a:chExt cx="914400" cy="914400"/>
          </a:xfrm>
        </p:grpSpPr>
        <p:sp>
          <p:nvSpPr>
            <p:cNvPr id="7180" name="Oval 10"/>
            <p:cNvSpPr>
              <a:spLocks noChangeArrowheads="1"/>
            </p:cNvSpPr>
            <p:nvPr/>
          </p:nvSpPr>
          <p:spPr bwMode="auto">
            <a:xfrm>
              <a:off x="15621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81" name="Group 11"/>
            <p:cNvGrpSpPr>
              <a:grpSpLocks/>
            </p:cNvGrpSpPr>
            <p:nvPr/>
          </p:nvGrpSpPr>
          <p:grpSpPr bwMode="auto">
            <a:xfrm>
              <a:off x="1803400" y="1854200"/>
              <a:ext cx="457200" cy="419100"/>
              <a:chOff x="0" y="0"/>
              <a:chExt cx="378" cy="347"/>
            </a:xfrm>
          </p:grpSpPr>
          <p:sp>
            <p:nvSpPr>
              <p:cNvPr id="7212" name="Freeform 12"/>
              <p:cNvSpPr>
                <a:spLocks/>
              </p:cNvSpPr>
              <p:nvPr/>
            </p:nvSpPr>
            <p:spPr bwMode="auto">
              <a:xfrm>
                <a:off x="330" y="0"/>
                <a:ext cx="48" cy="48"/>
              </a:xfrm>
              <a:custGeom>
                <a:avLst/>
                <a:gdLst>
                  <a:gd name="T0" fmla="*/ 40 w 23"/>
                  <a:gd name="T1" fmla="*/ 8 h 23"/>
                  <a:gd name="T2" fmla="*/ 31 w 23"/>
                  <a:gd name="T3" fmla="*/ 4 h 23"/>
                  <a:gd name="T4" fmla="*/ 10 w 23"/>
                  <a:gd name="T5" fmla="*/ 10 h 23"/>
                  <a:gd name="T6" fmla="*/ 0 w 23"/>
                  <a:gd name="T7" fmla="*/ 27 h 23"/>
                  <a:gd name="T8" fmla="*/ 33 w 23"/>
                  <a:gd name="T9" fmla="*/ 48 h 23"/>
                  <a:gd name="T10" fmla="*/ 44 w 23"/>
                  <a:gd name="T11" fmla="*/ 31 h 23"/>
                  <a:gd name="T12" fmla="*/ 40 w 23"/>
                  <a:gd name="T13" fmla="*/ 8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19" y="4"/>
                    </a:moveTo>
                    <a:cubicBezTo>
                      <a:pt x="15" y="2"/>
                      <a:pt x="15" y="2"/>
                      <a:pt x="15" y="2"/>
                    </a:cubicBezTo>
                    <a:cubicBezTo>
                      <a:pt x="11" y="0"/>
                      <a:pt x="7" y="1"/>
                      <a:pt x="5" y="5"/>
                    </a:cubicBezTo>
                    <a:cubicBezTo>
                      <a:pt x="0" y="13"/>
                      <a:pt x="0" y="13"/>
                      <a:pt x="0" y="13"/>
                    </a:cubicBezTo>
                    <a:cubicBezTo>
                      <a:pt x="16" y="23"/>
                      <a:pt x="16" y="23"/>
                      <a:pt x="16" y="23"/>
                    </a:cubicBezTo>
                    <a:cubicBezTo>
                      <a:pt x="21" y="15"/>
                      <a:pt x="21" y="15"/>
                      <a:pt x="21" y="15"/>
                    </a:cubicBezTo>
                    <a:cubicBezTo>
                      <a:pt x="23" y="11"/>
                      <a:pt x="22" y="7"/>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13" name="Freeform 13"/>
              <p:cNvSpPr>
                <a:spLocks/>
              </p:cNvSpPr>
              <p:nvPr/>
            </p:nvSpPr>
            <p:spPr bwMode="auto">
              <a:xfrm>
                <a:off x="158" y="123"/>
                <a:ext cx="108" cy="19"/>
              </a:xfrm>
              <a:custGeom>
                <a:avLst/>
                <a:gdLst>
                  <a:gd name="T0" fmla="*/ 108 w 108"/>
                  <a:gd name="T1" fmla="*/ 0 h 19"/>
                  <a:gd name="T2" fmla="*/ 0 w 108"/>
                  <a:gd name="T3" fmla="*/ 0 h 19"/>
                  <a:gd name="T4" fmla="*/ 0 w 108"/>
                  <a:gd name="T5" fmla="*/ 19 h 19"/>
                  <a:gd name="T6" fmla="*/ 97 w 108"/>
                  <a:gd name="T7" fmla="*/ 19 h 19"/>
                  <a:gd name="T8" fmla="*/ 108 w 108"/>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9">
                    <a:moveTo>
                      <a:pt x="108" y="0"/>
                    </a:moveTo>
                    <a:lnTo>
                      <a:pt x="0" y="0"/>
                    </a:lnTo>
                    <a:lnTo>
                      <a:pt x="0" y="19"/>
                    </a:lnTo>
                    <a:lnTo>
                      <a:pt x="97" y="19"/>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14" name="Freeform 14"/>
              <p:cNvSpPr>
                <a:spLocks/>
              </p:cNvSpPr>
              <p:nvPr/>
            </p:nvSpPr>
            <p:spPr bwMode="auto">
              <a:xfrm>
                <a:off x="158" y="162"/>
                <a:ext cx="85" cy="19"/>
              </a:xfrm>
              <a:custGeom>
                <a:avLst/>
                <a:gdLst>
                  <a:gd name="T0" fmla="*/ 0 w 85"/>
                  <a:gd name="T1" fmla="*/ 0 h 19"/>
                  <a:gd name="T2" fmla="*/ 0 w 85"/>
                  <a:gd name="T3" fmla="*/ 19 h 19"/>
                  <a:gd name="T4" fmla="*/ 79 w 85"/>
                  <a:gd name="T5" fmla="*/ 19 h 19"/>
                  <a:gd name="T6" fmla="*/ 85 w 85"/>
                  <a:gd name="T7" fmla="*/ 0 h 19"/>
                  <a:gd name="T8" fmla="*/ 0 w 8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9">
                    <a:moveTo>
                      <a:pt x="0" y="0"/>
                    </a:moveTo>
                    <a:lnTo>
                      <a:pt x="0" y="19"/>
                    </a:lnTo>
                    <a:lnTo>
                      <a:pt x="79" y="19"/>
                    </a:lnTo>
                    <a:lnTo>
                      <a:pt x="8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15" name="Freeform 15"/>
              <p:cNvSpPr>
                <a:spLocks/>
              </p:cNvSpPr>
              <p:nvPr/>
            </p:nvSpPr>
            <p:spPr bwMode="auto">
              <a:xfrm>
                <a:off x="237" y="173"/>
                <a:ext cx="41" cy="50"/>
              </a:xfrm>
              <a:custGeom>
                <a:avLst/>
                <a:gdLst>
                  <a:gd name="T0" fmla="*/ 0 w 41"/>
                  <a:gd name="T1" fmla="*/ 50 h 50"/>
                  <a:gd name="T2" fmla="*/ 41 w 41"/>
                  <a:gd name="T3" fmla="*/ 21 h 50"/>
                  <a:gd name="T4" fmla="*/ 6 w 41"/>
                  <a:gd name="T5" fmla="*/ 0 h 50"/>
                  <a:gd name="T6" fmla="*/ 0 w 41"/>
                  <a:gd name="T7" fmla="*/ 5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50">
                    <a:moveTo>
                      <a:pt x="0" y="50"/>
                    </a:moveTo>
                    <a:lnTo>
                      <a:pt x="41" y="21"/>
                    </a:lnTo>
                    <a:lnTo>
                      <a:pt x="6"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16" name="Freeform 16"/>
              <p:cNvSpPr>
                <a:spLocks/>
              </p:cNvSpPr>
              <p:nvPr/>
            </p:nvSpPr>
            <p:spPr bwMode="auto">
              <a:xfrm>
                <a:off x="245" y="206"/>
                <a:ext cx="42" cy="19"/>
              </a:xfrm>
              <a:custGeom>
                <a:avLst/>
                <a:gdLst>
                  <a:gd name="T0" fmla="*/ 42 w 42"/>
                  <a:gd name="T1" fmla="*/ 0 h 19"/>
                  <a:gd name="T2" fmla="*/ 25 w 42"/>
                  <a:gd name="T3" fmla="*/ 0 h 19"/>
                  <a:gd name="T4" fmla="*/ 0 w 42"/>
                  <a:gd name="T5" fmla="*/ 19 h 19"/>
                  <a:gd name="T6" fmla="*/ 42 w 42"/>
                  <a:gd name="T7" fmla="*/ 19 h 19"/>
                  <a:gd name="T8" fmla="*/ 42 w 42"/>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9">
                    <a:moveTo>
                      <a:pt x="42" y="0"/>
                    </a:moveTo>
                    <a:lnTo>
                      <a:pt x="25" y="0"/>
                    </a:lnTo>
                    <a:lnTo>
                      <a:pt x="0" y="19"/>
                    </a:lnTo>
                    <a:lnTo>
                      <a:pt x="42" y="1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17" name="Freeform 17"/>
              <p:cNvSpPr>
                <a:spLocks noEditPoints="1"/>
              </p:cNvSpPr>
              <p:nvPr/>
            </p:nvSpPr>
            <p:spPr bwMode="auto">
              <a:xfrm>
                <a:off x="245" y="31"/>
                <a:ext cx="116" cy="161"/>
              </a:xfrm>
              <a:custGeom>
                <a:avLst/>
                <a:gdLst>
                  <a:gd name="T0" fmla="*/ 0 w 56"/>
                  <a:gd name="T1" fmla="*/ 140 h 77"/>
                  <a:gd name="T2" fmla="*/ 33 w 56"/>
                  <a:gd name="T3" fmla="*/ 161 h 77"/>
                  <a:gd name="T4" fmla="*/ 116 w 56"/>
                  <a:gd name="T5" fmla="*/ 21 h 77"/>
                  <a:gd name="T6" fmla="*/ 83 w 56"/>
                  <a:gd name="T7" fmla="*/ 0 h 77"/>
                  <a:gd name="T8" fmla="*/ 0 w 56"/>
                  <a:gd name="T9" fmla="*/ 140 h 77"/>
                  <a:gd name="T10" fmla="*/ 110 w 56"/>
                  <a:gd name="T11" fmla="*/ 21 h 77"/>
                  <a:gd name="T12" fmla="*/ 54 w 56"/>
                  <a:gd name="T13" fmla="*/ 115 h 77"/>
                  <a:gd name="T14" fmla="*/ 48 w 56"/>
                  <a:gd name="T15" fmla="*/ 117 h 77"/>
                  <a:gd name="T16" fmla="*/ 48 w 56"/>
                  <a:gd name="T17" fmla="*/ 109 h 77"/>
                  <a:gd name="T18" fmla="*/ 102 w 56"/>
                  <a:gd name="T19" fmla="*/ 17 h 77"/>
                  <a:gd name="T20" fmla="*/ 110 w 56"/>
                  <a:gd name="T21" fmla="*/ 21 h 77"/>
                  <a:gd name="T22" fmla="*/ 93 w 56"/>
                  <a:gd name="T23" fmla="*/ 10 h 77"/>
                  <a:gd name="T24" fmla="*/ 39 w 56"/>
                  <a:gd name="T25" fmla="*/ 105 h 77"/>
                  <a:gd name="T26" fmla="*/ 31 w 56"/>
                  <a:gd name="T27" fmla="*/ 109 h 77"/>
                  <a:gd name="T28" fmla="*/ 31 w 56"/>
                  <a:gd name="T29" fmla="*/ 100 h 77"/>
                  <a:gd name="T30" fmla="*/ 87 w 56"/>
                  <a:gd name="T31" fmla="*/ 6 h 77"/>
                  <a:gd name="T32" fmla="*/ 93 w 56"/>
                  <a:gd name="T33" fmla="*/ 1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77">
                    <a:moveTo>
                      <a:pt x="0" y="67"/>
                    </a:moveTo>
                    <a:cubicBezTo>
                      <a:pt x="16" y="77"/>
                      <a:pt x="16" y="77"/>
                      <a:pt x="16" y="77"/>
                    </a:cubicBezTo>
                    <a:cubicBezTo>
                      <a:pt x="56" y="10"/>
                      <a:pt x="56" y="10"/>
                      <a:pt x="56" y="10"/>
                    </a:cubicBezTo>
                    <a:cubicBezTo>
                      <a:pt x="40" y="0"/>
                      <a:pt x="40" y="0"/>
                      <a:pt x="40" y="0"/>
                    </a:cubicBezTo>
                    <a:lnTo>
                      <a:pt x="0" y="67"/>
                    </a:lnTo>
                    <a:close/>
                    <a:moveTo>
                      <a:pt x="53" y="10"/>
                    </a:moveTo>
                    <a:cubicBezTo>
                      <a:pt x="26" y="55"/>
                      <a:pt x="26" y="55"/>
                      <a:pt x="26" y="55"/>
                    </a:cubicBezTo>
                    <a:cubicBezTo>
                      <a:pt x="25" y="56"/>
                      <a:pt x="24" y="57"/>
                      <a:pt x="23" y="56"/>
                    </a:cubicBezTo>
                    <a:cubicBezTo>
                      <a:pt x="22" y="55"/>
                      <a:pt x="22" y="54"/>
                      <a:pt x="23" y="52"/>
                    </a:cubicBezTo>
                    <a:cubicBezTo>
                      <a:pt x="49" y="8"/>
                      <a:pt x="49" y="8"/>
                      <a:pt x="49" y="8"/>
                    </a:cubicBezTo>
                    <a:lnTo>
                      <a:pt x="53" y="10"/>
                    </a:lnTo>
                    <a:close/>
                    <a:moveTo>
                      <a:pt x="45" y="5"/>
                    </a:moveTo>
                    <a:cubicBezTo>
                      <a:pt x="19" y="50"/>
                      <a:pt x="19" y="50"/>
                      <a:pt x="19" y="50"/>
                    </a:cubicBezTo>
                    <a:cubicBezTo>
                      <a:pt x="18" y="52"/>
                      <a:pt x="16" y="52"/>
                      <a:pt x="15" y="52"/>
                    </a:cubicBezTo>
                    <a:cubicBezTo>
                      <a:pt x="14" y="51"/>
                      <a:pt x="14" y="49"/>
                      <a:pt x="15" y="48"/>
                    </a:cubicBezTo>
                    <a:cubicBezTo>
                      <a:pt x="42" y="3"/>
                      <a:pt x="42" y="3"/>
                      <a:pt x="42" y="3"/>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18" name="Freeform 18"/>
              <p:cNvSpPr>
                <a:spLocks/>
              </p:cNvSpPr>
              <p:nvPr/>
            </p:nvSpPr>
            <p:spPr bwMode="auto">
              <a:xfrm>
                <a:off x="112" y="81"/>
                <a:ext cx="179" cy="115"/>
              </a:xfrm>
              <a:custGeom>
                <a:avLst/>
                <a:gdLst>
                  <a:gd name="T0" fmla="*/ 23 w 179"/>
                  <a:gd name="T1" fmla="*/ 23 h 115"/>
                  <a:gd name="T2" fmla="*/ 166 w 179"/>
                  <a:gd name="T3" fmla="*/ 23 h 115"/>
                  <a:gd name="T4" fmla="*/ 179 w 179"/>
                  <a:gd name="T5" fmla="*/ 0 h 115"/>
                  <a:gd name="T6" fmla="*/ 0 w 179"/>
                  <a:gd name="T7" fmla="*/ 0 h 115"/>
                  <a:gd name="T8" fmla="*/ 0 w 179"/>
                  <a:gd name="T9" fmla="*/ 115 h 115"/>
                  <a:gd name="T10" fmla="*/ 23 w 179"/>
                  <a:gd name="T11" fmla="*/ 115 h 115"/>
                  <a:gd name="T12" fmla="*/ 23 w 179"/>
                  <a:gd name="T13" fmla="*/ 2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115">
                    <a:moveTo>
                      <a:pt x="23" y="23"/>
                    </a:moveTo>
                    <a:lnTo>
                      <a:pt x="166" y="23"/>
                    </a:lnTo>
                    <a:lnTo>
                      <a:pt x="179" y="0"/>
                    </a:lnTo>
                    <a:lnTo>
                      <a:pt x="0" y="0"/>
                    </a:lnTo>
                    <a:lnTo>
                      <a:pt x="0" y="115"/>
                    </a:lnTo>
                    <a:lnTo>
                      <a:pt x="23" y="115"/>
                    </a:lnTo>
                    <a:lnTo>
                      <a:pt x="2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19" name="Freeform 19"/>
              <p:cNvSpPr>
                <a:spLocks/>
              </p:cNvSpPr>
              <p:nvPr/>
            </p:nvSpPr>
            <p:spPr bwMode="auto">
              <a:xfrm>
                <a:off x="226" y="115"/>
                <a:ext cx="104" cy="191"/>
              </a:xfrm>
              <a:custGeom>
                <a:avLst/>
                <a:gdLst>
                  <a:gd name="T0" fmla="*/ 81 w 50"/>
                  <a:gd name="T1" fmla="*/ 168 h 92"/>
                  <a:gd name="T2" fmla="*/ 0 w 50"/>
                  <a:gd name="T3" fmla="*/ 168 h 92"/>
                  <a:gd name="T4" fmla="*/ 0 w 50"/>
                  <a:gd name="T5" fmla="*/ 191 h 92"/>
                  <a:gd name="T6" fmla="*/ 100 w 50"/>
                  <a:gd name="T7" fmla="*/ 191 h 92"/>
                  <a:gd name="T8" fmla="*/ 100 w 50"/>
                  <a:gd name="T9" fmla="*/ 189 h 92"/>
                  <a:gd name="T10" fmla="*/ 104 w 50"/>
                  <a:gd name="T11" fmla="*/ 189 h 92"/>
                  <a:gd name="T12" fmla="*/ 104 w 50"/>
                  <a:gd name="T13" fmla="*/ 0 h 92"/>
                  <a:gd name="T14" fmla="*/ 81 w 50"/>
                  <a:gd name="T15" fmla="*/ 39 h 92"/>
                  <a:gd name="T16" fmla="*/ 81 w 50"/>
                  <a:gd name="T17" fmla="*/ 168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92">
                    <a:moveTo>
                      <a:pt x="39" y="81"/>
                    </a:moveTo>
                    <a:cubicBezTo>
                      <a:pt x="0" y="81"/>
                      <a:pt x="0" y="81"/>
                      <a:pt x="0" y="81"/>
                    </a:cubicBezTo>
                    <a:cubicBezTo>
                      <a:pt x="0" y="92"/>
                      <a:pt x="0" y="92"/>
                      <a:pt x="0" y="92"/>
                    </a:cubicBezTo>
                    <a:cubicBezTo>
                      <a:pt x="48" y="92"/>
                      <a:pt x="48" y="92"/>
                      <a:pt x="48" y="92"/>
                    </a:cubicBezTo>
                    <a:cubicBezTo>
                      <a:pt x="48" y="92"/>
                      <a:pt x="48" y="92"/>
                      <a:pt x="48" y="91"/>
                    </a:cubicBezTo>
                    <a:cubicBezTo>
                      <a:pt x="50" y="91"/>
                      <a:pt x="50" y="91"/>
                      <a:pt x="50" y="91"/>
                    </a:cubicBezTo>
                    <a:cubicBezTo>
                      <a:pt x="50" y="0"/>
                      <a:pt x="50" y="0"/>
                      <a:pt x="50" y="0"/>
                    </a:cubicBezTo>
                    <a:cubicBezTo>
                      <a:pt x="39" y="19"/>
                      <a:pt x="39" y="19"/>
                      <a:pt x="39" y="19"/>
                    </a:cubicBezTo>
                    <a:lnTo>
                      <a:pt x="3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20" name="Rectangle 20"/>
              <p:cNvSpPr>
                <a:spLocks noChangeArrowheads="1"/>
              </p:cNvSpPr>
              <p:nvPr/>
            </p:nvSpPr>
            <p:spPr bwMode="auto">
              <a:xfrm>
                <a:off x="226" y="246"/>
                <a:ext cx="61"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21" name="Freeform 21"/>
              <p:cNvSpPr>
                <a:spLocks/>
              </p:cNvSpPr>
              <p:nvPr/>
            </p:nvSpPr>
            <p:spPr bwMode="auto">
              <a:xfrm>
                <a:off x="0" y="202"/>
                <a:ext cx="220" cy="27"/>
              </a:xfrm>
              <a:custGeom>
                <a:avLst/>
                <a:gdLst>
                  <a:gd name="T0" fmla="*/ 210 w 106"/>
                  <a:gd name="T1" fmla="*/ 0 h 13"/>
                  <a:gd name="T2" fmla="*/ 12 w 106"/>
                  <a:gd name="T3" fmla="*/ 0 h 13"/>
                  <a:gd name="T4" fmla="*/ 0 w 106"/>
                  <a:gd name="T5" fmla="*/ 10 h 13"/>
                  <a:gd name="T6" fmla="*/ 0 w 106"/>
                  <a:gd name="T7" fmla="*/ 27 h 13"/>
                  <a:gd name="T8" fmla="*/ 220 w 106"/>
                  <a:gd name="T9" fmla="*/ 27 h 13"/>
                  <a:gd name="T10" fmla="*/ 220 w 106"/>
                  <a:gd name="T11" fmla="*/ 10 h 13"/>
                  <a:gd name="T12" fmla="*/ 210 w 10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13">
                    <a:moveTo>
                      <a:pt x="101" y="0"/>
                    </a:moveTo>
                    <a:cubicBezTo>
                      <a:pt x="6" y="0"/>
                      <a:pt x="6" y="0"/>
                      <a:pt x="6" y="0"/>
                    </a:cubicBezTo>
                    <a:cubicBezTo>
                      <a:pt x="3" y="0"/>
                      <a:pt x="0" y="2"/>
                      <a:pt x="0" y="5"/>
                    </a:cubicBezTo>
                    <a:cubicBezTo>
                      <a:pt x="0" y="13"/>
                      <a:pt x="0" y="13"/>
                      <a:pt x="0" y="13"/>
                    </a:cubicBezTo>
                    <a:cubicBezTo>
                      <a:pt x="106" y="13"/>
                      <a:pt x="106" y="13"/>
                      <a:pt x="106" y="13"/>
                    </a:cubicBezTo>
                    <a:cubicBezTo>
                      <a:pt x="106" y="5"/>
                      <a:pt x="106" y="5"/>
                      <a:pt x="106" y="5"/>
                    </a:cubicBezTo>
                    <a:cubicBezTo>
                      <a:pt x="106" y="2"/>
                      <a:pt x="104"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22" name="Freeform 22"/>
              <p:cNvSpPr>
                <a:spLocks/>
              </p:cNvSpPr>
              <p:nvPr/>
            </p:nvSpPr>
            <p:spPr bwMode="auto">
              <a:xfrm>
                <a:off x="224" y="206"/>
                <a:ext cx="11" cy="19"/>
              </a:xfrm>
              <a:custGeom>
                <a:avLst/>
                <a:gdLst>
                  <a:gd name="T0" fmla="*/ 2 w 5"/>
                  <a:gd name="T1" fmla="*/ 19 h 9"/>
                  <a:gd name="T2" fmla="*/ 7 w 5"/>
                  <a:gd name="T3" fmla="*/ 19 h 9"/>
                  <a:gd name="T4" fmla="*/ 11 w 5"/>
                  <a:gd name="T5" fmla="*/ 0 h 9"/>
                  <a:gd name="T6" fmla="*/ 0 w 5"/>
                  <a:gd name="T7" fmla="*/ 0 h 9"/>
                  <a:gd name="T8" fmla="*/ 2 w 5"/>
                  <a:gd name="T9" fmla="*/ 6 h 9"/>
                  <a:gd name="T10" fmla="*/ 2 w 5"/>
                  <a:gd name="T11" fmla="*/ 1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1" y="9"/>
                    </a:moveTo>
                    <a:cubicBezTo>
                      <a:pt x="3" y="9"/>
                      <a:pt x="3" y="9"/>
                      <a:pt x="3" y="9"/>
                    </a:cubicBezTo>
                    <a:cubicBezTo>
                      <a:pt x="5" y="0"/>
                      <a:pt x="5" y="0"/>
                      <a:pt x="5" y="0"/>
                    </a:cubicBezTo>
                    <a:cubicBezTo>
                      <a:pt x="0" y="0"/>
                      <a:pt x="0" y="0"/>
                      <a:pt x="0" y="0"/>
                    </a:cubicBezTo>
                    <a:cubicBezTo>
                      <a:pt x="1" y="1"/>
                      <a:pt x="1" y="2"/>
                      <a:pt x="1" y="3"/>
                    </a:cubicBez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23" name="Freeform 23"/>
              <p:cNvSpPr>
                <a:spLocks noEditPoints="1"/>
              </p:cNvSpPr>
              <p:nvPr/>
            </p:nvSpPr>
            <p:spPr bwMode="auto">
              <a:xfrm>
                <a:off x="0" y="241"/>
                <a:ext cx="220" cy="106"/>
              </a:xfrm>
              <a:custGeom>
                <a:avLst/>
                <a:gdLst>
                  <a:gd name="T0" fmla="*/ 0 w 106"/>
                  <a:gd name="T1" fmla="*/ 96 h 51"/>
                  <a:gd name="T2" fmla="*/ 12 w 106"/>
                  <a:gd name="T3" fmla="*/ 106 h 51"/>
                  <a:gd name="T4" fmla="*/ 210 w 106"/>
                  <a:gd name="T5" fmla="*/ 106 h 51"/>
                  <a:gd name="T6" fmla="*/ 220 w 106"/>
                  <a:gd name="T7" fmla="*/ 96 h 51"/>
                  <a:gd name="T8" fmla="*/ 220 w 106"/>
                  <a:gd name="T9" fmla="*/ 0 h 51"/>
                  <a:gd name="T10" fmla="*/ 0 w 106"/>
                  <a:gd name="T11" fmla="*/ 0 h 51"/>
                  <a:gd name="T12" fmla="*/ 0 w 106"/>
                  <a:gd name="T13" fmla="*/ 96 h 51"/>
                  <a:gd name="T14" fmla="*/ 131 w 106"/>
                  <a:gd name="T15" fmla="*/ 29 h 51"/>
                  <a:gd name="T16" fmla="*/ 205 w 106"/>
                  <a:gd name="T17" fmla="*/ 29 h 51"/>
                  <a:gd name="T18" fmla="*/ 205 w 106"/>
                  <a:gd name="T19" fmla="*/ 75 h 51"/>
                  <a:gd name="T20" fmla="*/ 131 w 106"/>
                  <a:gd name="T21" fmla="*/ 75 h 51"/>
                  <a:gd name="T22" fmla="*/ 131 w 106"/>
                  <a:gd name="T23" fmla="*/ 29 h 51"/>
                  <a:gd name="T24" fmla="*/ 17 w 106"/>
                  <a:gd name="T25" fmla="*/ 29 h 51"/>
                  <a:gd name="T26" fmla="*/ 104 w 106"/>
                  <a:gd name="T27" fmla="*/ 29 h 51"/>
                  <a:gd name="T28" fmla="*/ 104 w 106"/>
                  <a:gd name="T29" fmla="*/ 44 h 51"/>
                  <a:gd name="T30" fmla="*/ 17 w 106"/>
                  <a:gd name="T31" fmla="*/ 44 h 51"/>
                  <a:gd name="T32" fmla="*/ 17 w 106"/>
                  <a:gd name="T33" fmla="*/ 29 h 51"/>
                  <a:gd name="T34" fmla="*/ 17 w 106"/>
                  <a:gd name="T35" fmla="*/ 62 h 51"/>
                  <a:gd name="T36" fmla="*/ 104 w 106"/>
                  <a:gd name="T37" fmla="*/ 62 h 51"/>
                  <a:gd name="T38" fmla="*/ 104 w 106"/>
                  <a:gd name="T39" fmla="*/ 75 h 51"/>
                  <a:gd name="T40" fmla="*/ 17 w 106"/>
                  <a:gd name="T41" fmla="*/ 75 h 51"/>
                  <a:gd name="T42" fmla="*/ 17 w 106"/>
                  <a:gd name="T43" fmla="*/ 6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 h="51">
                    <a:moveTo>
                      <a:pt x="0" y="46"/>
                    </a:moveTo>
                    <a:cubicBezTo>
                      <a:pt x="0" y="49"/>
                      <a:pt x="3" y="51"/>
                      <a:pt x="6" y="51"/>
                    </a:cubicBezTo>
                    <a:cubicBezTo>
                      <a:pt x="101" y="51"/>
                      <a:pt x="101" y="51"/>
                      <a:pt x="101" y="51"/>
                    </a:cubicBezTo>
                    <a:cubicBezTo>
                      <a:pt x="104" y="51"/>
                      <a:pt x="106" y="49"/>
                      <a:pt x="106" y="46"/>
                    </a:cubicBezTo>
                    <a:cubicBezTo>
                      <a:pt x="106" y="0"/>
                      <a:pt x="106" y="0"/>
                      <a:pt x="106" y="0"/>
                    </a:cubicBezTo>
                    <a:cubicBezTo>
                      <a:pt x="0" y="0"/>
                      <a:pt x="0" y="0"/>
                      <a:pt x="0" y="0"/>
                    </a:cubicBezTo>
                    <a:lnTo>
                      <a:pt x="0" y="46"/>
                    </a:lnTo>
                    <a:close/>
                    <a:moveTo>
                      <a:pt x="63" y="14"/>
                    </a:moveTo>
                    <a:cubicBezTo>
                      <a:pt x="99" y="14"/>
                      <a:pt x="99" y="14"/>
                      <a:pt x="99" y="14"/>
                    </a:cubicBezTo>
                    <a:cubicBezTo>
                      <a:pt x="99" y="36"/>
                      <a:pt x="99" y="36"/>
                      <a:pt x="99" y="36"/>
                    </a:cubicBezTo>
                    <a:cubicBezTo>
                      <a:pt x="63" y="36"/>
                      <a:pt x="63" y="36"/>
                      <a:pt x="63" y="36"/>
                    </a:cubicBezTo>
                    <a:lnTo>
                      <a:pt x="63" y="14"/>
                    </a:lnTo>
                    <a:close/>
                    <a:moveTo>
                      <a:pt x="8" y="14"/>
                    </a:moveTo>
                    <a:cubicBezTo>
                      <a:pt x="50" y="14"/>
                      <a:pt x="50" y="14"/>
                      <a:pt x="50" y="14"/>
                    </a:cubicBezTo>
                    <a:cubicBezTo>
                      <a:pt x="50" y="21"/>
                      <a:pt x="50" y="21"/>
                      <a:pt x="50" y="21"/>
                    </a:cubicBezTo>
                    <a:cubicBezTo>
                      <a:pt x="8" y="21"/>
                      <a:pt x="8" y="21"/>
                      <a:pt x="8" y="21"/>
                    </a:cubicBezTo>
                    <a:lnTo>
                      <a:pt x="8" y="14"/>
                    </a:lnTo>
                    <a:close/>
                    <a:moveTo>
                      <a:pt x="8" y="30"/>
                    </a:moveTo>
                    <a:cubicBezTo>
                      <a:pt x="50" y="30"/>
                      <a:pt x="50" y="30"/>
                      <a:pt x="50" y="30"/>
                    </a:cubicBezTo>
                    <a:cubicBezTo>
                      <a:pt x="50" y="36"/>
                      <a:pt x="50" y="36"/>
                      <a:pt x="50" y="36"/>
                    </a:cubicBezTo>
                    <a:cubicBezTo>
                      <a:pt x="8" y="36"/>
                      <a:pt x="8" y="36"/>
                      <a:pt x="8" y="36"/>
                    </a:cubicBezTo>
                    <a:lnTo>
                      <a:pt x="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7182" name="Group 24"/>
          <p:cNvGrpSpPr>
            <a:grpSpLocks/>
          </p:cNvGrpSpPr>
          <p:nvPr/>
        </p:nvGrpSpPr>
        <p:grpSpPr bwMode="auto">
          <a:xfrm>
            <a:off x="1670050" y="1554163"/>
            <a:ext cx="222250" cy="222250"/>
            <a:chOff x="0" y="0"/>
            <a:chExt cx="140" cy="140"/>
          </a:xfrm>
        </p:grpSpPr>
        <p:sp>
          <p:nvSpPr>
            <p:cNvPr id="7210" name="Oval 25"/>
            <p:cNvSpPr>
              <a:spLocks noChangeArrowheads="1"/>
            </p:cNvSpPr>
            <p:nvPr/>
          </p:nvSpPr>
          <p:spPr bwMode="auto">
            <a:xfrm>
              <a:off x="0" y="0"/>
              <a:ext cx="140" cy="140"/>
            </a:xfrm>
            <a:prstGeom prst="ellipse">
              <a:avLst/>
            </a:prstGeom>
            <a:solidFill>
              <a:srgbClr val="000000"/>
            </a:solidFill>
            <a:ln w="12700">
              <a:solidFill>
                <a:schemeClr val="bg1"/>
              </a:solidFill>
              <a:round/>
              <a:headEnd/>
              <a:tailEnd/>
            </a:ln>
          </p:spPr>
          <p:txBody>
            <a:bodyPr/>
            <a:lstStyle/>
            <a:p>
              <a:endParaRPr lang="zh-CN" altLang="en-US"/>
            </a:p>
          </p:txBody>
        </p:sp>
        <p:sp>
          <p:nvSpPr>
            <p:cNvPr id="7211" name="Rectangle 26"/>
            <p:cNvSpPr>
              <a:spLocks noChangeArrowheads="1"/>
            </p:cNvSpPr>
            <p:nvPr/>
          </p:nvSpPr>
          <p:spPr bwMode="auto">
            <a:xfrm>
              <a:off x="43"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itchFamily="34" charset="-122"/>
                  <a:ea typeface="微软雅黑" pitchFamily="34" charset="-122"/>
                </a:rPr>
                <a:t>1</a:t>
              </a:r>
              <a:endParaRPr lang="zh-CN" altLang="zh-CN" dirty="0"/>
            </a:p>
          </p:txBody>
        </p:sp>
      </p:grpSp>
      <p:sp>
        <p:nvSpPr>
          <p:cNvPr id="7183" name="Text Box 27"/>
          <p:cNvSpPr txBox="1">
            <a:spLocks noChangeArrowheads="1"/>
          </p:cNvSpPr>
          <p:nvPr/>
        </p:nvSpPr>
        <p:spPr bwMode="auto">
          <a:xfrm>
            <a:off x="906463" y="3562350"/>
            <a:ext cx="222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20000"/>
              </a:lnSpc>
            </a:pPr>
            <a:r>
              <a:rPr lang="zh-CN" altLang="en-US" sz="1000" b="1" dirty="0">
                <a:solidFill>
                  <a:schemeClr val="bg1"/>
                </a:solidFill>
                <a:latin typeface="微软雅黑" pitchFamily="34" charset="-122"/>
                <a:ea typeface="微软雅黑" pitchFamily="34" charset="-122"/>
              </a:rPr>
              <a:t>YOUR TITLE HERE</a:t>
            </a:r>
          </a:p>
          <a:p>
            <a:pPr algn="ctr" eaLnBrk="1" hangingPunct="1">
              <a:lnSpc>
                <a:spcPct val="120000"/>
              </a:lnSpc>
            </a:pPr>
            <a:endParaRPr lang="zh-CN" altLang="en-US" sz="800" dirty="0">
              <a:solidFill>
                <a:schemeClr val="bg1"/>
              </a:solidFill>
              <a:latin typeface="微软雅黑" pitchFamily="34" charset="-122"/>
              <a:ea typeface="微软雅黑" pitchFamily="34" charset="-122"/>
            </a:endParaRPr>
          </a:p>
          <a:p>
            <a:pPr algn="ctr" eaLnBrk="1" hangingPunct="1">
              <a:lnSpc>
                <a:spcPct val="120000"/>
              </a:lnSpc>
            </a:pPr>
            <a:r>
              <a:rPr lang="en-US" altLang="zh-CN" sz="800" dirty="0">
                <a:solidFill>
                  <a:schemeClr val="bg1"/>
                </a:solidFill>
                <a:latin typeface="微软雅黑" pitchFamily="34" charset="-122"/>
                <a:ea typeface="微软雅黑" pitchFamily="34" charset="-122"/>
              </a:rPr>
              <a:t>We have many PowerPoint </a:t>
            </a:r>
            <a:r>
              <a:rPr lang="zh-CN" altLang="en-US" sz="800" dirty="0">
                <a:solidFill>
                  <a:schemeClr val="bg1"/>
                </a:solidFill>
                <a:latin typeface="微软雅黑" pitchFamily="34" charset="-122"/>
                <a:ea typeface="微软雅黑" pitchFamily="34" charset="-122"/>
              </a:rPr>
              <a:t>templates</a:t>
            </a:r>
            <a:r>
              <a:rPr lang="en-US" altLang="zh-CN" sz="800" dirty="0">
                <a:solidFill>
                  <a:schemeClr val="bg1"/>
                </a:solidFill>
                <a:latin typeface="微软雅黑" pitchFamily="34" charset="-122"/>
                <a:ea typeface="微软雅黑" pitchFamily="34" charset="-122"/>
              </a:rPr>
              <a:t> that has been specifically designed to help anyone that is stepping into the world of PowerPoint for the very first time.</a:t>
            </a:r>
          </a:p>
        </p:txBody>
      </p:sp>
      <p:sp>
        <p:nvSpPr>
          <p:cNvPr id="7184" name="Line 28"/>
          <p:cNvSpPr>
            <a:spLocks noChangeShapeType="1"/>
          </p:cNvSpPr>
          <p:nvPr/>
        </p:nvSpPr>
        <p:spPr bwMode="auto">
          <a:xfrm>
            <a:off x="2025650" y="2800350"/>
            <a:ext cx="0" cy="633413"/>
          </a:xfrm>
          <a:prstGeom prst="line">
            <a:avLst/>
          </a:prstGeom>
          <a:noFill/>
          <a:ln w="6350">
            <a:solidFill>
              <a:srgbClr val="FFFFFF"/>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85" name="Line 29"/>
          <p:cNvSpPr>
            <a:spLocks noChangeShapeType="1"/>
          </p:cNvSpPr>
          <p:nvPr/>
        </p:nvSpPr>
        <p:spPr bwMode="auto">
          <a:xfrm>
            <a:off x="4564063" y="2800350"/>
            <a:ext cx="0" cy="633413"/>
          </a:xfrm>
          <a:prstGeom prst="line">
            <a:avLst/>
          </a:prstGeom>
          <a:noFill/>
          <a:ln w="6350">
            <a:solidFill>
              <a:srgbClr val="FFFFFF"/>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86" name="Line 30"/>
          <p:cNvSpPr>
            <a:spLocks noChangeShapeType="1"/>
          </p:cNvSpPr>
          <p:nvPr/>
        </p:nvSpPr>
        <p:spPr bwMode="auto">
          <a:xfrm>
            <a:off x="7048500" y="2800350"/>
            <a:ext cx="0" cy="633413"/>
          </a:xfrm>
          <a:prstGeom prst="line">
            <a:avLst/>
          </a:prstGeom>
          <a:noFill/>
          <a:ln w="6350">
            <a:solidFill>
              <a:srgbClr val="FFFFFF"/>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 name="组合 2"/>
          <p:cNvGrpSpPr/>
          <p:nvPr/>
        </p:nvGrpSpPr>
        <p:grpSpPr>
          <a:xfrm>
            <a:off x="4114800" y="1608138"/>
            <a:ext cx="914400" cy="914400"/>
            <a:chOff x="4114800" y="1608138"/>
            <a:chExt cx="914400" cy="914400"/>
          </a:xfrm>
        </p:grpSpPr>
        <p:sp>
          <p:nvSpPr>
            <p:cNvPr id="7187" name="Oval 31"/>
            <p:cNvSpPr>
              <a:spLocks noChangeArrowheads="1"/>
            </p:cNvSpPr>
            <p:nvPr/>
          </p:nvSpPr>
          <p:spPr bwMode="auto">
            <a:xfrm>
              <a:off x="41148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88" name="Group 32"/>
            <p:cNvGrpSpPr>
              <a:grpSpLocks/>
            </p:cNvGrpSpPr>
            <p:nvPr/>
          </p:nvGrpSpPr>
          <p:grpSpPr bwMode="auto">
            <a:xfrm>
              <a:off x="4351338" y="1895475"/>
              <a:ext cx="438150" cy="342900"/>
              <a:chOff x="0" y="0"/>
              <a:chExt cx="359" cy="282"/>
            </a:xfrm>
          </p:grpSpPr>
          <p:sp>
            <p:nvSpPr>
              <p:cNvPr id="7203" name="Freeform 33"/>
              <p:cNvSpPr>
                <a:spLocks noEditPoints="1"/>
              </p:cNvSpPr>
              <p:nvPr/>
            </p:nvSpPr>
            <p:spPr bwMode="auto">
              <a:xfrm>
                <a:off x="0" y="232"/>
                <a:ext cx="343" cy="50"/>
              </a:xfrm>
              <a:custGeom>
                <a:avLst/>
                <a:gdLst>
                  <a:gd name="T0" fmla="*/ 337 w 343"/>
                  <a:gd name="T1" fmla="*/ 0 h 50"/>
                  <a:gd name="T2" fmla="*/ 6 w 343"/>
                  <a:gd name="T3" fmla="*/ 0 h 50"/>
                  <a:gd name="T4" fmla="*/ 0 w 343"/>
                  <a:gd name="T5" fmla="*/ 23 h 50"/>
                  <a:gd name="T6" fmla="*/ 0 w 343"/>
                  <a:gd name="T7" fmla="*/ 23 h 50"/>
                  <a:gd name="T8" fmla="*/ 0 w 343"/>
                  <a:gd name="T9" fmla="*/ 50 h 50"/>
                  <a:gd name="T10" fmla="*/ 343 w 343"/>
                  <a:gd name="T11" fmla="*/ 50 h 50"/>
                  <a:gd name="T12" fmla="*/ 343 w 343"/>
                  <a:gd name="T13" fmla="*/ 23 h 50"/>
                  <a:gd name="T14" fmla="*/ 343 w 343"/>
                  <a:gd name="T15" fmla="*/ 23 h 50"/>
                  <a:gd name="T16" fmla="*/ 337 w 343"/>
                  <a:gd name="T17" fmla="*/ 0 h 50"/>
                  <a:gd name="T18" fmla="*/ 226 w 343"/>
                  <a:gd name="T19" fmla="*/ 40 h 50"/>
                  <a:gd name="T20" fmla="*/ 116 w 343"/>
                  <a:gd name="T21" fmla="*/ 40 h 50"/>
                  <a:gd name="T22" fmla="*/ 116 w 343"/>
                  <a:gd name="T23" fmla="*/ 27 h 50"/>
                  <a:gd name="T24" fmla="*/ 226 w 343"/>
                  <a:gd name="T25" fmla="*/ 27 h 50"/>
                  <a:gd name="T26" fmla="*/ 226 w 343"/>
                  <a:gd name="T27" fmla="*/ 4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 h="50">
                    <a:moveTo>
                      <a:pt x="337" y="0"/>
                    </a:moveTo>
                    <a:lnTo>
                      <a:pt x="6" y="0"/>
                    </a:lnTo>
                    <a:lnTo>
                      <a:pt x="0" y="23"/>
                    </a:lnTo>
                    <a:lnTo>
                      <a:pt x="0" y="50"/>
                    </a:lnTo>
                    <a:lnTo>
                      <a:pt x="343" y="50"/>
                    </a:lnTo>
                    <a:lnTo>
                      <a:pt x="343" y="23"/>
                    </a:lnTo>
                    <a:lnTo>
                      <a:pt x="337" y="0"/>
                    </a:lnTo>
                    <a:close/>
                    <a:moveTo>
                      <a:pt x="226" y="40"/>
                    </a:moveTo>
                    <a:lnTo>
                      <a:pt x="116" y="40"/>
                    </a:lnTo>
                    <a:lnTo>
                      <a:pt x="116" y="27"/>
                    </a:lnTo>
                    <a:lnTo>
                      <a:pt x="226" y="27"/>
                    </a:lnTo>
                    <a:lnTo>
                      <a:pt x="2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4" name="Freeform 34"/>
              <p:cNvSpPr>
                <a:spLocks/>
              </p:cNvSpPr>
              <p:nvPr/>
            </p:nvSpPr>
            <p:spPr bwMode="auto">
              <a:xfrm>
                <a:off x="25" y="0"/>
                <a:ext cx="291" cy="226"/>
              </a:xfrm>
              <a:custGeom>
                <a:avLst/>
                <a:gdLst>
                  <a:gd name="T0" fmla="*/ 291 w 140"/>
                  <a:gd name="T1" fmla="*/ 104 h 109"/>
                  <a:gd name="T2" fmla="*/ 266 w 140"/>
                  <a:gd name="T3" fmla="*/ 129 h 109"/>
                  <a:gd name="T4" fmla="*/ 266 w 140"/>
                  <a:gd name="T5" fmla="*/ 201 h 109"/>
                  <a:gd name="T6" fmla="*/ 25 w 140"/>
                  <a:gd name="T7" fmla="*/ 201 h 109"/>
                  <a:gd name="T8" fmla="*/ 25 w 140"/>
                  <a:gd name="T9" fmla="*/ 25 h 109"/>
                  <a:gd name="T10" fmla="*/ 266 w 140"/>
                  <a:gd name="T11" fmla="*/ 25 h 109"/>
                  <a:gd name="T12" fmla="*/ 266 w 140"/>
                  <a:gd name="T13" fmla="*/ 95 h 109"/>
                  <a:gd name="T14" fmla="*/ 287 w 140"/>
                  <a:gd name="T15" fmla="*/ 75 h 109"/>
                  <a:gd name="T16" fmla="*/ 285 w 140"/>
                  <a:gd name="T17" fmla="*/ 60 h 109"/>
                  <a:gd name="T18" fmla="*/ 291 w 140"/>
                  <a:gd name="T19" fmla="*/ 41 h 109"/>
                  <a:gd name="T20" fmla="*/ 291 w 140"/>
                  <a:gd name="T21" fmla="*/ 0 h 109"/>
                  <a:gd name="T22" fmla="*/ 0 w 140"/>
                  <a:gd name="T23" fmla="*/ 0 h 109"/>
                  <a:gd name="T24" fmla="*/ 0 w 140"/>
                  <a:gd name="T25" fmla="*/ 226 h 109"/>
                  <a:gd name="T26" fmla="*/ 291 w 140"/>
                  <a:gd name="T27" fmla="*/ 226 h 109"/>
                  <a:gd name="T28" fmla="*/ 291 w 140"/>
                  <a:gd name="T29" fmla="*/ 104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 h="109">
                    <a:moveTo>
                      <a:pt x="140" y="50"/>
                    </a:moveTo>
                    <a:cubicBezTo>
                      <a:pt x="128" y="62"/>
                      <a:pt x="128" y="62"/>
                      <a:pt x="128" y="62"/>
                    </a:cubicBezTo>
                    <a:cubicBezTo>
                      <a:pt x="128" y="97"/>
                      <a:pt x="128" y="97"/>
                      <a:pt x="128" y="97"/>
                    </a:cubicBezTo>
                    <a:cubicBezTo>
                      <a:pt x="12" y="97"/>
                      <a:pt x="12" y="97"/>
                      <a:pt x="12" y="97"/>
                    </a:cubicBezTo>
                    <a:cubicBezTo>
                      <a:pt x="12" y="12"/>
                      <a:pt x="12" y="12"/>
                      <a:pt x="12" y="12"/>
                    </a:cubicBezTo>
                    <a:cubicBezTo>
                      <a:pt x="128" y="12"/>
                      <a:pt x="128" y="12"/>
                      <a:pt x="128" y="12"/>
                    </a:cubicBezTo>
                    <a:cubicBezTo>
                      <a:pt x="128" y="46"/>
                      <a:pt x="128" y="46"/>
                      <a:pt x="128" y="46"/>
                    </a:cubicBezTo>
                    <a:cubicBezTo>
                      <a:pt x="138" y="36"/>
                      <a:pt x="138" y="36"/>
                      <a:pt x="138" y="36"/>
                    </a:cubicBezTo>
                    <a:cubicBezTo>
                      <a:pt x="137" y="34"/>
                      <a:pt x="137" y="31"/>
                      <a:pt x="137" y="29"/>
                    </a:cubicBezTo>
                    <a:cubicBezTo>
                      <a:pt x="137" y="26"/>
                      <a:pt x="138" y="23"/>
                      <a:pt x="140" y="20"/>
                    </a:cubicBezTo>
                    <a:cubicBezTo>
                      <a:pt x="140" y="0"/>
                      <a:pt x="140" y="0"/>
                      <a:pt x="140" y="0"/>
                    </a:cubicBezTo>
                    <a:cubicBezTo>
                      <a:pt x="0" y="0"/>
                      <a:pt x="0" y="0"/>
                      <a:pt x="0" y="0"/>
                    </a:cubicBezTo>
                    <a:cubicBezTo>
                      <a:pt x="0" y="109"/>
                      <a:pt x="0" y="109"/>
                      <a:pt x="0" y="109"/>
                    </a:cubicBezTo>
                    <a:cubicBezTo>
                      <a:pt x="140" y="109"/>
                      <a:pt x="140" y="109"/>
                      <a:pt x="140" y="109"/>
                    </a:cubicBezTo>
                    <a:lnTo>
                      <a:pt x="14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5" name="Freeform 35"/>
              <p:cNvSpPr>
                <a:spLocks/>
              </p:cNvSpPr>
              <p:nvPr/>
            </p:nvSpPr>
            <p:spPr bwMode="auto">
              <a:xfrm>
                <a:off x="72" y="37"/>
                <a:ext cx="287" cy="145"/>
              </a:xfrm>
              <a:custGeom>
                <a:avLst/>
                <a:gdLst>
                  <a:gd name="T0" fmla="*/ 264 w 138"/>
                  <a:gd name="T1" fmla="*/ 0 h 70"/>
                  <a:gd name="T2" fmla="*/ 243 w 138"/>
                  <a:gd name="T3" fmla="*/ 23 h 70"/>
                  <a:gd name="T4" fmla="*/ 250 w 138"/>
                  <a:gd name="T5" fmla="*/ 37 h 70"/>
                  <a:gd name="T6" fmla="*/ 189 w 138"/>
                  <a:gd name="T7" fmla="*/ 97 h 70"/>
                  <a:gd name="T8" fmla="*/ 181 w 138"/>
                  <a:gd name="T9" fmla="*/ 95 h 70"/>
                  <a:gd name="T10" fmla="*/ 168 w 138"/>
                  <a:gd name="T11" fmla="*/ 99 h 70"/>
                  <a:gd name="T12" fmla="*/ 125 w 138"/>
                  <a:gd name="T13" fmla="*/ 48 h 70"/>
                  <a:gd name="T14" fmla="*/ 129 w 138"/>
                  <a:gd name="T15" fmla="*/ 35 h 70"/>
                  <a:gd name="T16" fmla="*/ 106 w 138"/>
                  <a:gd name="T17" fmla="*/ 15 h 70"/>
                  <a:gd name="T18" fmla="*/ 85 w 138"/>
                  <a:gd name="T19" fmla="*/ 35 h 70"/>
                  <a:gd name="T20" fmla="*/ 87 w 138"/>
                  <a:gd name="T21" fmla="*/ 48 h 70"/>
                  <a:gd name="T22" fmla="*/ 31 w 138"/>
                  <a:gd name="T23" fmla="*/ 104 h 70"/>
                  <a:gd name="T24" fmla="*/ 21 w 138"/>
                  <a:gd name="T25" fmla="*/ 102 h 70"/>
                  <a:gd name="T26" fmla="*/ 0 w 138"/>
                  <a:gd name="T27" fmla="*/ 122 h 70"/>
                  <a:gd name="T28" fmla="*/ 21 w 138"/>
                  <a:gd name="T29" fmla="*/ 145 h 70"/>
                  <a:gd name="T30" fmla="*/ 44 w 138"/>
                  <a:gd name="T31" fmla="*/ 122 h 70"/>
                  <a:gd name="T32" fmla="*/ 40 w 138"/>
                  <a:gd name="T33" fmla="*/ 110 h 70"/>
                  <a:gd name="T34" fmla="*/ 96 w 138"/>
                  <a:gd name="T35" fmla="*/ 54 h 70"/>
                  <a:gd name="T36" fmla="*/ 106 w 138"/>
                  <a:gd name="T37" fmla="*/ 58 h 70"/>
                  <a:gd name="T38" fmla="*/ 116 w 138"/>
                  <a:gd name="T39" fmla="*/ 54 h 70"/>
                  <a:gd name="T40" fmla="*/ 162 w 138"/>
                  <a:gd name="T41" fmla="*/ 106 h 70"/>
                  <a:gd name="T42" fmla="*/ 160 w 138"/>
                  <a:gd name="T43" fmla="*/ 116 h 70"/>
                  <a:gd name="T44" fmla="*/ 181 w 138"/>
                  <a:gd name="T45" fmla="*/ 139 h 70"/>
                  <a:gd name="T46" fmla="*/ 204 w 138"/>
                  <a:gd name="T47" fmla="*/ 116 h 70"/>
                  <a:gd name="T48" fmla="*/ 198 w 138"/>
                  <a:gd name="T49" fmla="*/ 102 h 70"/>
                  <a:gd name="T50" fmla="*/ 258 w 138"/>
                  <a:gd name="T51" fmla="*/ 44 h 70"/>
                  <a:gd name="T52" fmla="*/ 264 w 138"/>
                  <a:gd name="T53" fmla="*/ 44 h 70"/>
                  <a:gd name="T54" fmla="*/ 287 w 138"/>
                  <a:gd name="T55" fmla="*/ 23 h 70"/>
                  <a:gd name="T56" fmla="*/ 264 w 138"/>
                  <a:gd name="T57" fmla="*/ 0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70">
                    <a:moveTo>
                      <a:pt x="127" y="0"/>
                    </a:moveTo>
                    <a:cubicBezTo>
                      <a:pt x="121" y="0"/>
                      <a:pt x="117" y="5"/>
                      <a:pt x="117" y="11"/>
                    </a:cubicBezTo>
                    <a:cubicBezTo>
                      <a:pt x="117" y="14"/>
                      <a:pt x="118" y="16"/>
                      <a:pt x="120" y="18"/>
                    </a:cubicBezTo>
                    <a:cubicBezTo>
                      <a:pt x="91" y="47"/>
                      <a:pt x="91" y="47"/>
                      <a:pt x="91" y="47"/>
                    </a:cubicBezTo>
                    <a:cubicBezTo>
                      <a:pt x="90" y="46"/>
                      <a:pt x="88" y="46"/>
                      <a:pt x="87" y="46"/>
                    </a:cubicBezTo>
                    <a:cubicBezTo>
                      <a:pt x="85" y="46"/>
                      <a:pt x="83" y="47"/>
                      <a:pt x="81" y="48"/>
                    </a:cubicBezTo>
                    <a:cubicBezTo>
                      <a:pt x="60" y="23"/>
                      <a:pt x="60" y="23"/>
                      <a:pt x="60" y="23"/>
                    </a:cubicBezTo>
                    <a:cubicBezTo>
                      <a:pt x="61" y="22"/>
                      <a:pt x="62" y="20"/>
                      <a:pt x="62" y="17"/>
                    </a:cubicBezTo>
                    <a:cubicBezTo>
                      <a:pt x="62" y="12"/>
                      <a:pt x="57" y="7"/>
                      <a:pt x="51" y="7"/>
                    </a:cubicBezTo>
                    <a:cubicBezTo>
                      <a:pt x="45" y="7"/>
                      <a:pt x="41" y="12"/>
                      <a:pt x="41" y="17"/>
                    </a:cubicBezTo>
                    <a:cubicBezTo>
                      <a:pt x="41" y="20"/>
                      <a:pt x="41" y="21"/>
                      <a:pt x="42" y="23"/>
                    </a:cubicBezTo>
                    <a:cubicBezTo>
                      <a:pt x="15" y="50"/>
                      <a:pt x="15" y="50"/>
                      <a:pt x="15" y="50"/>
                    </a:cubicBezTo>
                    <a:cubicBezTo>
                      <a:pt x="14" y="49"/>
                      <a:pt x="12" y="49"/>
                      <a:pt x="10" y="49"/>
                    </a:cubicBezTo>
                    <a:cubicBezTo>
                      <a:pt x="5" y="49"/>
                      <a:pt x="0" y="53"/>
                      <a:pt x="0" y="59"/>
                    </a:cubicBezTo>
                    <a:cubicBezTo>
                      <a:pt x="0" y="65"/>
                      <a:pt x="5" y="70"/>
                      <a:pt x="10" y="70"/>
                    </a:cubicBezTo>
                    <a:cubicBezTo>
                      <a:pt x="16" y="70"/>
                      <a:pt x="21" y="65"/>
                      <a:pt x="21" y="59"/>
                    </a:cubicBezTo>
                    <a:cubicBezTo>
                      <a:pt x="21" y="57"/>
                      <a:pt x="20" y="55"/>
                      <a:pt x="19" y="53"/>
                    </a:cubicBezTo>
                    <a:cubicBezTo>
                      <a:pt x="46" y="26"/>
                      <a:pt x="46" y="26"/>
                      <a:pt x="46" y="26"/>
                    </a:cubicBezTo>
                    <a:cubicBezTo>
                      <a:pt x="47" y="27"/>
                      <a:pt x="49" y="28"/>
                      <a:pt x="51" y="28"/>
                    </a:cubicBezTo>
                    <a:cubicBezTo>
                      <a:pt x="53" y="28"/>
                      <a:pt x="55" y="27"/>
                      <a:pt x="56" y="26"/>
                    </a:cubicBezTo>
                    <a:cubicBezTo>
                      <a:pt x="78" y="51"/>
                      <a:pt x="78" y="51"/>
                      <a:pt x="78" y="51"/>
                    </a:cubicBezTo>
                    <a:cubicBezTo>
                      <a:pt x="77" y="53"/>
                      <a:pt x="77" y="54"/>
                      <a:pt x="77" y="56"/>
                    </a:cubicBezTo>
                    <a:cubicBezTo>
                      <a:pt x="77" y="62"/>
                      <a:pt x="81" y="67"/>
                      <a:pt x="87" y="67"/>
                    </a:cubicBezTo>
                    <a:cubicBezTo>
                      <a:pt x="93" y="67"/>
                      <a:pt x="98" y="62"/>
                      <a:pt x="98" y="56"/>
                    </a:cubicBezTo>
                    <a:cubicBezTo>
                      <a:pt x="98" y="54"/>
                      <a:pt x="97" y="51"/>
                      <a:pt x="95" y="49"/>
                    </a:cubicBezTo>
                    <a:cubicBezTo>
                      <a:pt x="124" y="21"/>
                      <a:pt x="124" y="21"/>
                      <a:pt x="124" y="21"/>
                    </a:cubicBezTo>
                    <a:cubicBezTo>
                      <a:pt x="125" y="21"/>
                      <a:pt x="126" y="21"/>
                      <a:pt x="127" y="21"/>
                    </a:cubicBezTo>
                    <a:cubicBezTo>
                      <a:pt x="133" y="21"/>
                      <a:pt x="138" y="17"/>
                      <a:pt x="138" y="11"/>
                    </a:cubicBezTo>
                    <a:cubicBezTo>
                      <a:pt x="138" y="5"/>
                      <a:pt x="133"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6" name="Freeform 36"/>
              <p:cNvSpPr>
                <a:spLocks/>
              </p:cNvSpPr>
              <p:nvPr/>
            </p:nvSpPr>
            <p:spPr bwMode="auto">
              <a:xfrm>
                <a:off x="66" y="97"/>
                <a:ext cx="13" cy="31"/>
              </a:xfrm>
              <a:custGeom>
                <a:avLst/>
                <a:gdLst>
                  <a:gd name="T0" fmla="*/ 13 w 13"/>
                  <a:gd name="T1" fmla="*/ 31 h 31"/>
                  <a:gd name="T2" fmla="*/ 13 w 13"/>
                  <a:gd name="T3" fmla="*/ 0 h 31"/>
                  <a:gd name="T4" fmla="*/ 6 w 13"/>
                  <a:gd name="T5" fmla="*/ 0 h 31"/>
                  <a:gd name="T6" fmla="*/ 0 w 13"/>
                  <a:gd name="T7" fmla="*/ 4 h 31"/>
                  <a:gd name="T8" fmla="*/ 0 w 13"/>
                  <a:gd name="T9" fmla="*/ 11 h 31"/>
                  <a:gd name="T10" fmla="*/ 6 w 13"/>
                  <a:gd name="T11" fmla="*/ 6 h 31"/>
                  <a:gd name="T12" fmla="*/ 6 w 13"/>
                  <a:gd name="T13" fmla="*/ 6 h 31"/>
                  <a:gd name="T14" fmla="*/ 6 w 13"/>
                  <a:gd name="T15" fmla="*/ 31 h 31"/>
                  <a:gd name="T16" fmla="*/ 13 w 13"/>
                  <a:gd name="T17" fmla="*/ 3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1">
                    <a:moveTo>
                      <a:pt x="13" y="31"/>
                    </a:moveTo>
                    <a:lnTo>
                      <a:pt x="13" y="0"/>
                    </a:lnTo>
                    <a:lnTo>
                      <a:pt x="6" y="0"/>
                    </a:lnTo>
                    <a:lnTo>
                      <a:pt x="0" y="4"/>
                    </a:lnTo>
                    <a:lnTo>
                      <a:pt x="0" y="11"/>
                    </a:lnTo>
                    <a:lnTo>
                      <a:pt x="6" y="6"/>
                    </a:lnTo>
                    <a:lnTo>
                      <a:pt x="6" y="31"/>
                    </a:lnTo>
                    <a:lnTo>
                      <a:pt x="1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7" name="Freeform 37"/>
              <p:cNvSpPr>
                <a:spLocks/>
              </p:cNvSpPr>
              <p:nvPr/>
            </p:nvSpPr>
            <p:spPr bwMode="auto">
              <a:xfrm>
                <a:off x="214" y="45"/>
                <a:ext cx="23" cy="31"/>
              </a:xfrm>
              <a:custGeom>
                <a:avLst/>
                <a:gdLst>
                  <a:gd name="T0" fmla="*/ 4 w 11"/>
                  <a:gd name="T1" fmla="*/ 23 h 15"/>
                  <a:gd name="T2" fmla="*/ 0 w 11"/>
                  <a:gd name="T3" fmla="*/ 27 h 15"/>
                  <a:gd name="T4" fmla="*/ 0 w 11"/>
                  <a:gd name="T5" fmla="*/ 31 h 15"/>
                  <a:gd name="T6" fmla="*/ 23 w 11"/>
                  <a:gd name="T7" fmla="*/ 31 h 15"/>
                  <a:gd name="T8" fmla="*/ 23 w 11"/>
                  <a:gd name="T9" fmla="*/ 25 h 15"/>
                  <a:gd name="T10" fmla="*/ 10 w 11"/>
                  <a:gd name="T11" fmla="*/ 25 h 15"/>
                  <a:gd name="T12" fmla="*/ 10 w 11"/>
                  <a:gd name="T13" fmla="*/ 25 h 15"/>
                  <a:gd name="T14" fmla="*/ 13 w 11"/>
                  <a:gd name="T15" fmla="*/ 23 h 15"/>
                  <a:gd name="T16" fmla="*/ 21 w 11"/>
                  <a:gd name="T17" fmla="*/ 10 h 15"/>
                  <a:gd name="T18" fmla="*/ 10 w 11"/>
                  <a:gd name="T19" fmla="*/ 0 h 15"/>
                  <a:gd name="T20" fmla="*/ 0 w 11"/>
                  <a:gd name="T21" fmla="*/ 4 h 15"/>
                  <a:gd name="T22" fmla="*/ 2 w 11"/>
                  <a:gd name="T23" fmla="*/ 8 h 15"/>
                  <a:gd name="T24" fmla="*/ 8 w 11"/>
                  <a:gd name="T25" fmla="*/ 6 h 15"/>
                  <a:gd name="T26" fmla="*/ 15 w 11"/>
                  <a:gd name="T27" fmla="*/ 10 h 15"/>
                  <a:gd name="T28" fmla="*/ 4 w 11"/>
                  <a:gd name="T29" fmla="*/ 23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15">
                    <a:moveTo>
                      <a:pt x="2" y="11"/>
                    </a:moveTo>
                    <a:cubicBezTo>
                      <a:pt x="0" y="13"/>
                      <a:pt x="0" y="13"/>
                      <a:pt x="0" y="13"/>
                    </a:cubicBezTo>
                    <a:cubicBezTo>
                      <a:pt x="0" y="15"/>
                      <a:pt x="0" y="15"/>
                      <a:pt x="0" y="15"/>
                    </a:cubicBezTo>
                    <a:cubicBezTo>
                      <a:pt x="11" y="15"/>
                      <a:pt x="11" y="15"/>
                      <a:pt x="11" y="15"/>
                    </a:cubicBezTo>
                    <a:cubicBezTo>
                      <a:pt x="11" y="12"/>
                      <a:pt x="11" y="12"/>
                      <a:pt x="11" y="12"/>
                    </a:cubicBezTo>
                    <a:cubicBezTo>
                      <a:pt x="5" y="12"/>
                      <a:pt x="5" y="12"/>
                      <a:pt x="5" y="12"/>
                    </a:cubicBezTo>
                    <a:cubicBezTo>
                      <a:pt x="5" y="12"/>
                      <a:pt x="5" y="12"/>
                      <a:pt x="5" y="12"/>
                    </a:cubicBezTo>
                    <a:cubicBezTo>
                      <a:pt x="6" y="11"/>
                      <a:pt x="6" y="11"/>
                      <a:pt x="6" y="11"/>
                    </a:cubicBezTo>
                    <a:cubicBezTo>
                      <a:pt x="8" y="9"/>
                      <a:pt x="10" y="7"/>
                      <a:pt x="10" y="5"/>
                    </a:cubicBezTo>
                    <a:cubicBezTo>
                      <a:pt x="10" y="2"/>
                      <a:pt x="8" y="0"/>
                      <a:pt x="5" y="0"/>
                    </a:cubicBezTo>
                    <a:cubicBezTo>
                      <a:pt x="3" y="0"/>
                      <a:pt x="2" y="1"/>
                      <a:pt x="0" y="2"/>
                    </a:cubicBezTo>
                    <a:cubicBezTo>
                      <a:pt x="1" y="4"/>
                      <a:pt x="1" y="4"/>
                      <a:pt x="1" y="4"/>
                    </a:cubicBezTo>
                    <a:cubicBezTo>
                      <a:pt x="2" y="4"/>
                      <a:pt x="3" y="3"/>
                      <a:pt x="4" y="3"/>
                    </a:cubicBezTo>
                    <a:cubicBezTo>
                      <a:pt x="6" y="3"/>
                      <a:pt x="7" y="4"/>
                      <a:pt x="7" y="5"/>
                    </a:cubicBezTo>
                    <a:cubicBezTo>
                      <a:pt x="7" y="7"/>
                      <a:pt x="5" y="8"/>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8" name="Freeform 38"/>
              <p:cNvSpPr>
                <a:spLocks/>
              </p:cNvSpPr>
              <p:nvPr/>
            </p:nvSpPr>
            <p:spPr bwMode="auto">
              <a:xfrm>
                <a:off x="203" y="166"/>
                <a:ext cx="21" cy="31"/>
              </a:xfrm>
              <a:custGeom>
                <a:avLst/>
                <a:gdLst>
                  <a:gd name="T0" fmla="*/ 8 w 10"/>
                  <a:gd name="T1" fmla="*/ 25 h 15"/>
                  <a:gd name="T2" fmla="*/ 2 w 10"/>
                  <a:gd name="T3" fmla="*/ 25 h 15"/>
                  <a:gd name="T4" fmla="*/ 0 w 10"/>
                  <a:gd name="T5" fmla="*/ 29 h 15"/>
                  <a:gd name="T6" fmla="*/ 8 w 10"/>
                  <a:gd name="T7" fmla="*/ 31 h 15"/>
                  <a:gd name="T8" fmla="*/ 21 w 10"/>
                  <a:gd name="T9" fmla="*/ 23 h 15"/>
                  <a:gd name="T10" fmla="*/ 15 w 10"/>
                  <a:gd name="T11" fmla="*/ 14 h 15"/>
                  <a:gd name="T12" fmla="*/ 15 w 10"/>
                  <a:gd name="T13" fmla="*/ 14 h 15"/>
                  <a:gd name="T14" fmla="*/ 21 w 10"/>
                  <a:gd name="T15" fmla="*/ 8 h 15"/>
                  <a:gd name="T16" fmla="*/ 11 w 10"/>
                  <a:gd name="T17" fmla="*/ 0 h 15"/>
                  <a:gd name="T18" fmla="*/ 2 w 10"/>
                  <a:gd name="T19" fmla="*/ 2 h 15"/>
                  <a:gd name="T20" fmla="*/ 2 w 10"/>
                  <a:gd name="T21" fmla="*/ 8 h 15"/>
                  <a:gd name="T22" fmla="*/ 8 w 10"/>
                  <a:gd name="T23" fmla="*/ 6 h 15"/>
                  <a:gd name="T24" fmla="*/ 13 w 10"/>
                  <a:gd name="T25" fmla="*/ 8 h 15"/>
                  <a:gd name="T26" fmla="*/ 8 w 10"/>
                  <a:gd name="T27" fmla="*/ 12 h 15"/>
                  <a:gd name="T28" fmla="*/ 6 w 10"/>
                  <a:gd name="T29" fmla="*/ 12 h 15"/>
                  <a:gd name="T30" fmla="*/ 6 w 10"/>
                  <a:gd name="T31" fmla="*/ 17 h 15"/>
                  <a:gd name="T32" fmla="*/ 8 w 10"/>
                  <a:gd name="T33" fmla="*/ 17 h 15"/>
                  <a:gd name="T34" fmla="*/ 15 w 10"/>
                  <a:gd name="T35" fmla="*/ 23 h 15"/>
                  <a:gd name="T36" fmla="*/ 8 w 10"/>
                  <a:gd name="T37" fmla="*/ 2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5">
                    <a:moveTo>
                      <a:pt x="4" y="12"/>
                    </a:moveTo>
                    <a:cubicBezTo>
                      <a:pt x="3" y="12"/>
                      <a:pt x="1" y="12"/>
                      <a:pt x="1" y="12"/>
                    </a:cubicBezTo>
                    <a:cubicBezTo>
                      <a:pt x="0" y="14"/>
                      <a:pt x="0" y="14"/>
                      <a:pt x="0" y="14"/>
                    </a:cubicBezTo>
                    <a:cubicBezTo>
                      <a:pt x="1" y="15"/>
                      <a:pt x="3" y="15"/>
                      <a:pt x="4" y="15"/>
                    </a:cubicBezTo>
                    <a:cubicBezTo>
                      <a:pt x="8" y="15"/>
                      <a:pt x="10" y="13"/>
                      <a:pt x="10" y="11"/>
                    </a:cubicBezTo>
                    <a:cubicBezTo>
                      <a:pt x="10" y="9"/>
                      <a:pt x="9" y="8"/>
                      <a:pt x="7" y="7"/>
                    </a:cubicBezTo>
                    <a:cubicBezTo>
                      <a:pt x="7" y="7"/>
                      <a:pt x="7" y="7"/>
                      <a:pt x="7" y="7"/>
                    </a:cubicBezTo>
                    <a:cubicBezTo>
                      <a:pt x="9" y="7"/>
                      <a:pt x="10" y="5"/>
                      <a:pt x="10" y="4"/>
                    </a:cubicBezTo>
                    <a:cubicBezTo>
                      <a:pt x="10" y="2"/>
                      <a:pt x="8" y="0"/>
                      <a:pt x="5" y="0"/>
                    </a:cubicBezTo>
                    <a:cubicBezTo>
                      <a:pt x="3" y="0"/>
                      <a:pt x="2" y="1"/>
                      <a:pt x="1" y="1"/>
                    </a:cubicBezTo>
                    <a:cubicBezTo>
                      <a:pt x="1" y="4"/>
                      <a:pt x="1" y="4"/>
                      <a:pt x="1" y="4"/>
                    </a:cubicBezTo>
                    <a:cubicBezTo>
                      <a:pt x="2" y="3"/>
                      <a:pt x="3" y="3"/>
                      <a:pt x="4" y="3"/>
                    </a:cubicBezTo>
                    <a:cubicBezTo>
                      <a:pt x="6" y="3"/>
                      <a:pt x="6" y="4"/>
                      <a:pt x="6" y="4"/>
                    </a:cubicBezTo>
                    <a:cubicBezTo>
                      <a:pt x="6" y="6"/>
                      <a:pt x="5" y="6"/>
                      <a:pt x="4" y="6"/>
                    </a:cubicBezTo>
                    <a:cubicBezTo>
                      <a:pt x="3" y="6"/>
                      <a:pt x="3" y="6"/>
                      <a:pt x="3" y="6"/>
                    </a:cubicBezTo>
                    <a:cubicBezTo>
                      <a:pt x="3" y="8"/>
                      <a:pt x="3" y="8"/>
                      <a:pt x="3" y="8"/>
                    </a:cubicBezTo>
                    <a:cubicBezTo>
                      <a:pt x="4" y="8"/>
                      <a:pt x="4" y="8"/>
                      <a:pt x="4" y="8"/>
                    </a:cubicBezTo>
                    <a:cubicBezTo>
                      <a:pt x="5" y="8"/>
                      <a:pt x="7" y="9"/>
                      <a:pt x="7" y="11"/>
                    </a:cubicBezTo>
                    <a:cubicBezTo>
                      <a:pt x="7" y="12"/>
                      <a:pt x="6" y="12"/>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9" name="Freeform 39"/>
              <p:cNvSpPr>
                <a:spLocks noEditPoints="1"/>
              </p:cNvSpPr>
              <p:nvPr/>
            </p:nvSpPr>
            <p:spPr bwMode="auto">
              <a:xfrm>
                <a:off x="330" y="0"/>
                <a:ext cx="23" cy="29"/>
              </a:xfrm>
              <a:custGeom>
                <a:avLst/>
                <a:gdLst>
                  <a:gd name="T0" fmla="*/ 15 w 11"/>
                  <a:gd name="T1" fmla="*/ 29 h 14"/>
                  <a:gd name="T2" fmla="*/ 21 w 11"/>
                  <a:gd name="T3" fmla="*/ 29 h 14"/>
                  <a:gd name="T4" fmla="*/ 21 w 11"/>
                  <a:gd name="T5" fmla="*/ 23 h 14"/>
                  <a:gd name="T6" fmla="*/ 23 w 11"/>
                  <a:gd name="T7" fmla="*/ 23 h 14"/>
                  <a:gd name="T8" fmla="*/ 23 w 11"/>
                  <a:gd name="T9" fmla="*/ 17 h 14"/>
                  <a:gd name="T10" fmla="*/ 21 w 11"/>
                  <a:gd name="T11" fmla="*/ 17 h 14"/>
                  <a:gd name="T12" fmla="*/ 21 w 11"/>
                  <a:gd name="T13" fmla="*/ 0 h 14"/>
                  <a:gd name="T14" fmla="*/ 13 w 11"/>
                  <a:gd name="T15" fmla="*/ 0 h 14"/>
                  <a:gd name="T16" fmla="*/ 0 w 11"/>
                  <a:gd name="T17" fmla="*/ 19 h 14"/>
                  <a:gd name="T18" fmla="*/ 0 w 11"/>
                  <a:gd name="T19" fmla="*/ 23 h 14"/>
                  <a:gd name="T20" fmla="*/ 15 w 11"/>
                  <a:gd name="T21" fmla="*/ 23 h 14"/>
                  <a:gd name="T22" fmla="*/ 15 w 11"/>
                  <a:gd name="T23" fmla="*/ 29 h 14"/>
                  <a:gd name="T24" fmla="*/ 6 w 11"/>
                  <a:gd name="T25" fmla="*/ 17 h 14"/>
                  <a:gd name="T26" fmla="*/ 6 w 11"/>
                  <a:gd name="T27" fmla="*/ 17 h 14"/>
                  <a:gd name="T28" fmla="*/ 10 w 11"/>
                  <a:gd name="T29" fmla="*/ 10 h 14"/>
                  <a:gd name="T30" fmla="*/ 15 w 11"/>
                  <a:gd name="T31" fmla="*/ 4 h 14"/>
                  <a:gd name="T32" fmla="*/ 15 w 11"/>
                  <a:gd name="T33" fmla="*/ 4 h 14"/>
                  <a:gd name="T34" fmla="*/ 15 w 11"/>
                  <a:gd name="T35" fmla="*/ 10 h 14"/>
                  <a:gd name="T36" fmla="*/ 15 w 11"/>
                  <a:gd name="T37" fmla="*/ 17 h 14"/>
                  <a:gd name="T38" fmla="*/ 6 w 11"/>
                  <a:gd name="T39" fmla="*/ 17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4">
                    <a:moveTo>
                      <a:pt x="7" y="14"/>
                    </a:moveTo>
                    <a:cubicBezTo>
                      <a:pt x="10" y="14"/>
                      <a:pt x="10" y="14"/>
                      <a:pt x="10" y="14"/>
                    </a:cubicBezTo>
                    <a:cubicBezTo>
                      <a:pt x="10" y="11"/>
                      <a:pt x="10" y="11"/>
                      <a:pt x="10" y="11"/>
                    </a:cubicBezTo>
                    <a:cubicBezTo>
                      <a:pt x="11" y="11"/>
                      <a:pt x="11" y="11"/>
                      <a:pt x="11" y="11"/>
                    </a:cubicBezTo>
                    <a:cubicBezTo>
                      <a:pt x="11" y="8"/>
                      <a:pt x="11" y="8"/>
                      <a:pt x="11" y="8"/>
                    </a:cubicBezTo>
                    <a:cubicBezTo>
                      <a:pt x="10" y="8"/>
                      <a:pt x="10" y="8"/>
                      <a:pt x="10" y="8"/>
                    </a:cubicBezTo>
                    <a:cubicBezTo>
                      <a:pt x="10" y="0"/>
                      <a:pt x="10" y="0"/>
                      <a:pt x="10" y="0"/>
                    </a:cubicBezTo>
                    <a:cubicBezTo>
                      <a:pt x="6" y="0"/>
                      <a:pt x="6" y="0"/>
                      <a:pt x="6" y="0"/>
                    </a:cubicBezTo>
                    <a:cubicBezTo>
                      <a:pt x="0" y="9"/>
                      <a:pt x="0" y="9"/>
                      <a:pt x="0" y="9"/>
                    </a:cubicBezTo>
                    <a:cubicBezTo>
                      <a:pt x="0" y="11"/>
                      <a:pt x="0" y="11"/>
                      <a:pt x="0" y="11"/>
                    </a:cubicBezTo>
                    <a:cubicBezTo>
                      <a:pt x="7" y="11"/>
                      <a:pt x="7" y="11"/>
                      <a:pt x="7" y="11"/>
                    </a:cubicBezTo>
                    <a:lnTo>
                      <a:pt x="7" y="14"/>
                    </a:lnTo>
                    <a:close/>
                    <a:moveTo>
                      <a:pt x="3" y="8"/>
                    </a:moveTo>
                    <a:cubicBezTo>
                      <a:pt x="3" y="8"/>
                      <a:pt x="3" y="8"/>
                      <a:pt x="3" y="8"/>
                    </a:cubicBezTo>
                    <a:cubicBezTo>
                      <a:pt x="5" y="5"/>
                      <a:pt x="5" y="5"/>
                      <a:pt x="5" y="5"/>
                    </a:cubicBezTo>
                    <a:cubicBezTo>
                      <a:pt x="6" y="4"/>
                      <a:pt x="6" y="3"/>
                      <a:pt x="7" y="2"/>
                    </a:cubicBezTo>
                    <a:cubicBezTo>
                      <a:pt x="7" y="2"/>
                      <a:pt x="7" y="2"/>
                      <a:pt x="7" y="2"/>
                    </a:cubicBezTo>
                    <a:cubicBezTo>
                      <a:pt x="7" y="3"/>
                      <a:pt x="7" y="4"/>
                      <a:pt x="7" y="5"/>
                    </a:cubicBezTo>
                    <a:cubicBezTo>
                      <a:pt x="7" y="8"/>
                      <a:pt x="7" y="8"/>
                      <a:pt x="7" y="8"/>
                    </a:cubicBez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7189" name="Group 40"/>
          <p:cNvGrpSpPr>
            <a:grpSpLocks/>
          </p:cNvGrpSpPr>
          <p:nvPr/>
        </p:nvGrpSpPr>
        <p:grpSpPr bwMode="auto">
          <a:xfrm>
            <a:off x="4208463" y="1554163"/>
            <a:ext cx="220662" cy="222250"/>
            <a:chOff x="0" y="0"/>
            <a:chExt cx="139" cy="140"/>
          </a:xfrm>
        </p:grpSpPr>
        <p:sp>
          <p:nvSpPr>
            <p:cNvPr id="7201" name="Oval 41"/>
            <p:cNvSpPr>
              <a:spLocks noChangeArrowheads="1"/>
            </p:cNvSpPr>
            <p:nvPr/>
          </p:nvSpPr>
          <p:spPr bwMode="auto">
            <a:xfrm>
              <a:off x="0" y="0"/>
              <a:ext cx="139" cy="140"/>
            </a:xfrm>
            <a:prstGeom prst="ellipse">
              <a:avLst/>
            </a:prstGeom>
            <a:solidFill>
              <a:srgbClr val="000000"/>
            </a:solidFill>
            <a:ln w="12700">
              <a:solidFill>
                <a:schemeClr val="bg1"/>
              </a:solidFill>
              <a:round/>
              <a:headEnd/>
              <a:tailEnd/>
            </a:ln>
          </p:spPr>
          <p:txBody>
            <a:bodyPr/>
            <a:lstStyle/>
            <a:p>
              <a:endParaRPr lang="zh-CN" altLang="en-US"/>
            </a:p>
          </p:txBody>
        </p:sp>
        <p:sp>
          <p:nvSpPr>
            <p:cNvPr id="7202" name="Rectangle 42"/>
            <p:cNvSpPr>
              <a:spLocks noChangeArrowheads="1"/>
            </p:cNvSpPr>
            <p:nvPr/>
          </p:nvSpPr>
          <p:spPr bwMode="auto">
            <a:xfrm>
              <a:off x="42"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itchFamily="34" charset="-122"/>
                  <a:ea typeface="微软雅黑" pitchFamily="34" charset="-122"/>
                </a:rPr>
                <a:t>2</a:t>
              </a:r>
              <a:endParaRPr lang="zh-CN" altLang="zh-CN" dirty="0"/>
            </a:p>
          </p:txBody>
        </p:sp>
      </p:grpSp>
      <p:grpSp>
        <p:nvGrpSpPr>
          <p:cNvPr id="4" name="组合 3"/>
          <p:cNvGrpSpPr/>
          <p:nvPr/>
        </p:nvGrpSpPr>
        <p:grpSpPr>
          <a:xfrm>
            <a:off x="6591300" y="1608138"/>
            <a:ext cx="914400" cy="914400"/>
            <a:chOff x="6591300" y="1608138"/>
            <a:chExt cx="914400" cy="914400"/>
          </a:xfrm>
        </p:grpSpPr>
        <p:sp>
          <p:nvSpPr>
            <p:cNvPr id="7190" name="Oval 43"/>
            <p:cNvSpPr>
              <a:spLocks noChangeArrowheads="1"/>
            </p:cNvSpPr>
            <p:nvPr/>
          </p:nvSpPr>
          <p:spPr bwMode="auto">
            <a:xfrm>
              <a:off x="65913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91" name="Group 44"/>
            <p:cNvGrpSpPr>
              <a:grpSpLocks/>
            </p:cNvGrpSpPr>
            <p:nvPr/>
          </p:nvGrpSpPr>
          <p:grpSpPr bwMode="auto">
            <a:xfrm>
              <a:off x="6807200" y="1908175"/>
              <a:ext cx="574675" cy="317500"/>
              <a:chOff x="0" y="0"/>
              <a:chExt cx="474" cy="262"/>
            </a:xfrm>
          </p:grpSpPr>
          <p:sp>
            <p:nvSpPr>
              <p:cNvPr id="7195" name="Freeform 45"/>
              <p:cNvSpPr>
                <a:spLocks noEditPoints="1"/>
              </p:cNvSpPr>
              <p:nvPr/>
            </p:nvSpPr>
            <p:spPr bwMode="auto">
              <a:xfrm>
                <a:off x="0" y="214"/>
                <a:ext cx="318" cy="48"/>
              </a:xfrm>
              <a:custGeom>
                <a:avLst/>
                <a:gdLst>
                  <a:gd name="T0" fmla="*/ 312 w 318"/>
                  <a:gd name="T1" fmla="*/ 0 h 48"/>
                  <a:gd name="T2" fmla="*/ 6 w 318"/>
                  <a:gd name="T3" fmla="*/ 0 h 48"/>
                  <a:gd name="T4" fmla="*/ 0 w 318"/>
                  <a:gd name="T5" fmla="*/ 23 h 48"/>
                  <a:gd name="T6" fmla="*/ 0 w 318"/>
                  <a:gd name="T7" fmla="*/ 23 h 48"/>
                  <a:gd name="T8" fmla="*/ 0 w 318"/>
                  <a:gd name="T9" fmla="*/ 48 h 48"/>
                  <a:gd name="T10" fmla="*/ 318 w 318"/>
                  <a:gd name="T11" fmla="*/ 48 h 48"/>
                  <a:gd name="T12" fmla="*/ 318 w 318"/>
                  <a:gd name="T13" fmla="*/ 23 h 48"/>
                  <a:gd name="T14" fmla="*/ 318 w 318"/>
                  <a:gd name="T15" fmla="*/ 23 h 48"/>
                  <a:gd name="T16" fmla="*/ 312 w 318"/>
                  <a:gd name="T17" fmla="*/ 0 h 48"/>
                  <a:gd name="T18" fmla="*/ 210 w 318"/>
                  <a:gd name="T19" fmla="*/ 37 h 48"/>
                  <a:gd name="T20" fmla="*/ 108 w 318"/>
                  <a:gd name="T21" fmla="*/ 37 h 48"/>
                  <a:gd name="T22" fmla="*/ 108 w 318"/>
                  <a:gd name="T23" fmla="*/ 25 h 48"/>
                  <a:gd name="T24" fmla="*/ 210 w 318"/>
                  <a:gd name="T25" fmla="*/ 25 h 48"/>
                  <a:gd name="T26" fmla="*/ 210 w 318"/>
                  <a:gd name="T27" fmla="*/ 3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8" h="48">
                    <a:moveTo>
                      <a:pt x="312" y="0"/>
                    </a:moveTo>
                    <a:lnTo>
                      <a:pt x="6" y="0"/>
                    </a:lnTo>
                    <a:lnTo>
                      <a:pt x="0" y="23"/>
                    </a:lnTo>
                    <a:lnTo>
                      <a:pt x="0" y="48"/>
                    </a:lnTo>
                    <a:lnTo>
                      <a:pt x="318" y="48"/>
                    </a:lnTo>
                    <a:lnTo>
                      <a:pt x="318" y="23"/>
                    </a:lnTo>
                    <a:lnTo>
                      <a:pt x="312" y="0"/>
                    </a:lnTo>
                    <a:close/>
                    <a:moveTo>
                      <a:pt x="210" y="37"/>
                    </a:moveTo>
                    <a:lnTo>
                      <a:pt x="108" y="37"/>
                    </a:lnTo>
                    <a:lnTo>
                      <a:pt x="108" y="25"/>
                    </a:lnTo>
                    <a:lnTo>
                      <a:pt x="210" y="25"/>
                    </a:lnTo>
                    <a:lnTo>
                      <a:pt x="21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6" name="Rectangle 46"/>
              <p:cNvSpPr>
                <a:spLocks noChangeArrowheads="1"/>
              </p:cNvSpPr>
              <p:nvPr/>
            </p:nvSpPr>
            <p:spPr bwMode="auto">
              <a:xfrm>
                <a:off x="64" y="56"/>
                <a:ext cx="123"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7" name="Rectangle 47"/>
              <p:cNvSpPr>
                <a:spLocks noChangeArrowheads="1"/>
              </p:cNvSpPr>
              <p:nvPr/>
            </p:nvSpPr>
            <p:spPr bwMode="auto">
              <a:xfrm>
                <a:off x="64" y="100"/>
                <a:ext cx="1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8" name="Rectangle 48"/>
              <p:cNvSpPr>
                <a:spLocks noChangeArrowheads="1"/>
              </p:cNvSpPr>
              <p:nvPr/>
            </p:nvSpPr>
            <p:spPr bwMode="auto">
              <a:xfrm>
                <a:off x="64" y="143"/>
                <a:ext cx="123"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9" name="Freeform 49"/>
              <p:cNvSpPr>
                <a:spLocks/>
              </p:cNvSpPr>
              <p:nvPr/>
            </p:nvSpPr>
            <p:spPr bwMode="auto">
              <a:xfrm>
                <a:off x="23" y="0"/>
                <a:ext cx="270" cy="210"/>
              </a:xfrm>
              <a:custGeom>
                <a:avLst/>
                <a:gdLst>
                  <a:gd name="T0" fmla="*/ 270 w 130"/>
                  <a:gd name="T1" fmla="*/ 204 h 101"/>
                  <a:gd name="T2" fmla="*/ 218 w 130"/>
                  <a:gd name="T3" fmla="*/ 187 h 101"/>
                  <a:gd name="T4" fmla="*/ 23 w 130"/>
                  <a:gd name="T5" fmla="*/ 187 h 101"/>
                  <a:gd name="T6" fmla="*/ 23 w 130"/>
                  <a:gd name="T7" fmla="*/ 23 h 101"/>
                  <a:gd name="T8" fmla="*/ 228 w 130"/>
                  <a:gd name="T9" fmla="*/ 23 h 101"/>
                  <a:gd name="T10" fmla="*/ 268 w 130"/>
                  <a:gd name="T11" fmla="*/ 15 h 101"/>
                  <a:gd name="T12" fmla="*/ 270 w 130"/>
                  <a:gd name="T13" fmla="*/ 15 h 101"/>
                  <a:gd name="T14" fmla="*/ 270 w 130"/>
                  <a:gd name="T15" fmla="*/ 0 h 101"/>
                  <a:gd name="T16" fmla="*/ 0 w 130"/>
                  <a:gd name="T17" fmla="*/ 0 h 101"/>
                  <a:gd name="T18" fmla="*/ 0 w 130"/>
                  <a:gd name="T19" fmla="*/ 210 h 101"/>
                  <a:gd name="T20" fmla="*/ 270 w 130"/>
                  <a:gd name="T21" fmla="*/ 210 h 101"/>
                  <a:gd name="T22" fmla="*/ 270 w 130"/>
                  <a:gd name="T23" fmla="*/ 204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01">
                    <a:moveTo>
                      <a:pt x="130" y="98"/>
                    </a:moveTo>
                    <a:cubicBezTo>
                      <a:pt x="121" y="98"/>
                      <a:pt x="112" y="95"/>
                      <a:pt x="105" y="90"/>
                    </a:cubicBezTo>
                    <a:cubicBezTo>
                      <a:pt x="11" y="90"/>
                      <a:pt x="11" y="90"/>
                      <a:pt x="11" y="90"/>
                    </a:cubicBezTo>
                    <a:cubicBezTo>
                      <a:pt x="11" y="11"/>
                      <a:pt x="11" y="11"/>
                      <a:pt x="11" y="11"/>
                    </a:cubicBezTo>
                    <a:cubicBezTo>
                      <a:pt x="110" y="11"/>
                      <a:pt x="110" y="11"/>
                      <a:pt x="110" y="11"/>
                    </a:cubicBezTo>
                    <a:cubicBezTo>
                      <a:pt x="116" y="8"/>
                      <a:pt x="122" y="7"/>
                      <a:pt x="129" y="7"/>
                    </a:cubicBezTo>
                    <a:cubicBezTo>
                      <a:pt x="129" y="7"/>
                      <a:pt x="129" y="7"/>
                      <a:pt x="130" y="7"/>
                    </a:cubicBezTo>
                    <a:cubicBezTo>
                      <a:pt x="130" y="0"/>
                      <a:pt x="130" y="0"/>
                      <a:pt x="130" y="0"/>
                    </a:cubicBezTo>
                    <a:cubicBezTo>
                      <a:pt x="0" y="0"/>
                      <a:pt x="0" y="0"/>
                      <a:pt x="0" y="0"/>
                    </a:cubicBezTo>
                    <a:cubicBezTo>
                      <a:pt x="0" y="101"/>
                      <a:pt x="0" y="101"/>
                      <a:pt x="0" y="101"/>
                    </a:cubicBezTo>
                    <a:cubicBezTo>
                      <a:pt x="130" y="101"/>
                      <a:pt x="130" y="101"/>
                      <a:pt x="130" y="101"/>
                    </a:cubicBezTo>
                    <a:lnTo>
                      <a:pt x="130"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0" name="Freeform 50"/>
              <p:cNvSpPr>
                <a:spLocks noEditPoints="1"/>
              </p:cNvSpPr>
              <p:nvPr/>
            </p:nvSpPr>
            <p:spPr bwMode="auto">
              <a:xfrm>
                <a:off x="193" y="8"/>
                <a:ext cx="281" cy="239"/>
              </a:xfrm>
              <a:custGeom>
                <a:avLst/>
                <a:gdLst>
                  <a:gd name="T0" fmla="*/ 269 w 135"/>
                  <a:gd name="T1" fmla="*/ 191 h 115"/>
                  <a:gd name="T2" fmla="*/ 187 w 135"/>
                  <a:gd name="T3" fmla="*/ 133 h 115"/>
                  <a:gd name="T4" fmla="*/ 183 w 135"/>
                  <a:gd name="T5" fmla="*/ 129 h 115"/>
                  <a:gd name="T6" fmla="*/ 177 w 135"/>
                  <a:gd name="T7" fmla="*/ 62 h 115"/>
                  <a:gd name="T8" fmla="*/ 60 w 135"/>
                  <a:gd name="T9" fmla="*/ 21 h 115"/>
                  <a:gd name="T10" fmla="*/ 23 w 135"/>
                  <a:gd name="T11" fmla="*/ 139 h 115"/>
                  <a:gd name="T12" fmla="*/ 139 w 135"/>
                  <a:gd name="T13" fmla="*/ 181 h 115"/>
                  <a:gd name="T14" fmla="*/ 154 w 135"/>
                  <a:gd name="T15" fmla="*/ 170 h 115"/>
                  <a:gd name="T16" fmla="*/ 158 w 135"/>
                  <a:gd name="T17" fmla="*/ 175 h 115"/>
                  <a:gd name="T18" fmla="*/ 237 w 135"/>
                  <a:gd name="T19" fmla="*/ 233 h 115"/>
                  <a:gd name="T20" fmla="*/ 269 w 135"/>
                  <a:gd name="T21" fmla="*/ 229 h 115"/>
                  <a:gd name="T22" fmla="*/ 273 w 135"/>
                  <a:gd name="T23" fmla="*/ 222 h 115"/>
                  <a:gd name="T24" fmla="*/ 269 w 135"/>
                  <a:gd name="T25" fmla="*/ 191 h 115"/>
                  <a:gd name="T26" fmla="*/ 127 w 135"/>
                  <a:gd name="T27" fmla="*/ 156 h 115"/>
                  <a:gd name="T28" fmla="*/ 48 w 135"/>
                  <a:gd name="T29" fmla="*/ 127 h 115"/>
                  <a:gd name="T30" fmla="*/ 73 w 135"/>
                  <a:gd name="T31" fmla="*/ 46 h 115"/>
                  <a:gd name="T32" fmla="*/ 152 w 135"/>
                  <a:gd name="T33" fmla="*/ 75 h 115"/>
                  <a:gd name="T34" fmla="*/ 127 w 135"/>
                  <a:gd name="T35" fmla="*/ 156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5" h="115">
                    <a:moveTo>
                      <a:pt x="129" y="92"/>
                    </a:moveTo>
                    <a:cubicBezTo>
                      <a:pt x="90" y="64"/>
                      <a:pt x="90" y="64"/>
                      <a:pt x="90" y="64"/>
                    </a:cubicBezTo>
                    <a:cubicBezTo>
                      <a:pt x="89" y="63"/>
                      <a:pt x="89" y="63"/>
                      <a:pt x="88" y="62"/>
                    </a:cubicBezTo>
                    <a:cubicBezTo>
                      <a:pt x="91" y="52"/>
                      <a:pt x="90" y="40"/>
                      <a:pt x="85" y="30"/>
                    </a:cubicBezTo>
                    <a:cubicBezTo>
                      <a:pt x="75" y="9"/>
                      <a:pt x="49" y="0"/>
                      <a:pt x="29" y="10"/>
                    </a:cubicBezTo>
                    <a:cubicBezTo>
                      <a:pt x="9" y="20"/>
                      <a:pt x="0" y="46"/>
                      <a:pt x="11" y="67"/>
                    </a:cubicBezTo>
                    <a:cubicBezTo>
                      <a:pt x="21" y="88"/>
                      <a:pt x="47" y="97"/>
                      <a:pt x="67" y="87"/>
                    </a:cubicBezTo>
                    <a:cubicBezTo>
                      <a:pt x="69" y="85"/>
                      <a:pt x="72" y="84"/>
                      <a:pt x="74" y="82"/>
                    </a:cubicBezTo>
                    <a:cubicBezTo>
                      <a:pt x="74" y="83"/>
                      <a:pt x="75" y="84"/>
                      <a:pt x="76" y="84"/>
                    </a:cubicBezTo>
                    <a:cubicBezTo>
                      <a:pt x="114" y="112"/>
                      <a:pt x="114" y="112"/>
                      <a:pt x="114" y="112"/>
                    </a:cubicBezTo>
                    <a:cubicBezTo>
                      <a:pt x="119" y="115"/>
                      <a:pt x="126" y="114"/>
                      <a:pt x="129" y="110"/>
                    </a:cubicBezTo>
                    <a:cubicBezTo>
                      <a:pt x="131" y="107"/>
                      <a:pt x="131" y="107"/>
                      <a:pt x="131" y="107"/>
                    </a:cubicBezTo>
                    <a:cubicBezTo>
                      <a:pt x="135" y="102"/>
                      <a:pt x="134" y="95"/>
                      <a:pt x="129" y="92"/>
                    </a:cubicBezTo>
                    <a:close/>
                    <a:moveTo>
                      <a:pt x="61" y="75"/>
                    </a:moveTo>
                    <a:cubicBezTo>
                      <a:pt x="47" y="82"/>
                      <a:pt x="30" y="75"/>
                      <a:pt x="23" y="61"/>
                    </a:cubicBezTo>
                    <a:cubicBezTo>
                      <a:pt x="16" y="46"/>
                      <a:pt x="21" y="29"/>
                      <a:pt x="35" y="22"/>
                    </a:cubicBezTo>
                    <a:cubicBezTo>
                      <a:pt x="49" y="15"/>
                      <a:pt x="66" y="21"/>
                      <a:pt x="73" y="36"/>
                    </a:cubicBezTo>
                    <a:cubicBezTo>
                      <a:pt x="80" y="50"/>
                      <a:pt x="75" y="68"/>
                      <a:pt x="6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7192" name="Group 51"/>
          <p:cNvGrpSpPr>
            <a:grpSpLocks/>
          </p:cNvGrpSpPr>
          <p:nvPr/>
        </p:nvGrpSpPr>
        <p:grpSpPr bwMode="auto">
          <a:xfrm>
            <a:off x="6669088" y="1554163"/>
            <a:ext cx="220662" cy="222250"/>
            <a:chOff x="0" y="0"/>
            <a:chExt cx="139" cy="140"/>
          </a:xfrm>
        </p:grpSpPr>
        <p:sp>
          <p:nvSpPr>
            <p:cNvPr id="7193" name="Oval 52"/>
            <p:cNvSpPr>
              <a:spLocks noChangeArrowheads="1"/>
            </p:cNvSpPr>
            <p:nvPr/>
          </p:nvSpPr>
          <p:spPr bwMode="auto">
            <a:xfrm>
              <a:off x="0" y="0"/>
              <a:ext cx="139" cy="140"/>
            </a:xfrm>
            <a:prstGeom prst="ellipse">
              <a:avLst/>
            </a:prstGeom>
            <a:solidFill>
              <a:srgbClr val="000000"/>
            </a:solidFill>
            <a:ln w="12700">
              <a:solidFill>
                <a:schemeClr val="bg1"/>
              </a:solidFill>
              <a:round/>
              <a:headEnd/>
              <a:tailEnd/>
            </a:ln>
          </p:spPr>
          <p:txBody>
            <a:bodyPr/>
            <a:lstStyle/>
            <a:p>
              <a:endParaRPr lang="zh-CN" altLang="en-US"/>
            </a:p>
          </p:txBody>
        </p:sp>
        <p:sp>
          <p:nvSpPr>
            <p:cNvPr id="7194" name="Rectangle 53"/>
            <p:cNvSpPr>
              <a:spLocks noChangeArrowheads="1"/>
            </p:cNvSpPr>
            <p:nvPr/>
          </p:nvSpPr>
          <p:spPr bwMode="auto">
            <a:xfrm>
              <a:off x="42"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itchFamily="34" charset="-122"/>
                  <a:ea typeface="微软雅黑" pitchFamily="34" charset="-122"/>
                </a:rPr>
                <a:t>3</a:t>
              </a:r>
              <a:endParaRPr lang="zh-CN" altLang="zh-CN" dirty="0"/>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 fill="hold"/>
                                        <p:tgtEl>
                                          <p:spTgt spid="7176"/>
                                        </p:tgtEl>
                                        <p:attrNameLst>
                                          <p:attrName>ppt_x</p:attrName>
                                        </p:attrNameLst>
                                      </p:cBhvr>
                                      <p:tavLst>
                                        <p:tav tm="0">
                                          <p:val>
                                            <p:strVal val="1+#ppt_w/2"/>
                                          </p:val>
                                        </p:tav>
                                        <p:tav tm="100000">
                                          <p:val>
                                            <p:strVal val="#ppt_x"/>
                                          </p:val>
                                        </p:tav>
                                      </p:tavLst>
                                    </p:anim>
                                    <p:anim calcmode="lin" valueType="num">
                                      <p:cBhvr additive="base">
                                        <p:cTn id="8" dur="500" fill="hold"/>
                                        <p:tgtEl>
                                          <p:spTgt spid="717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7"/>
                                        </p:tgtEl>
                                        <p:attrNameLst>
                                          <p:attrName>style.visibility</p:attrName>
                                        </p:attrNameLst>
                                      </p:cBhvr>
                                      <p:to>
                                        <p:strVal val="visible"/>
                                      </p:to>
                                    </p:set>
                                    <p:anim calcmode="lin" valueType="num">
                                      <p:cBhvr additive="base">
                                        <p:cTn id="11" dur="500" fill="hold"/>
                                        <p:tgtEl>
                                          <p:spTgt spid="7177"/>
                                        </p:tgtEl>
                                        <p:attrNameLst>
                                          <p:attrName>ppt_x</p:attrName>
                                        </p:attrNameLst>
                                      </p:cBhvr>
                                      <p:tavLst>
                                        <p:tav tm="0">
                                          <p:val>
                                            <p:strVal val="0-#ppt_w/2"/>
                                          </p:val>
                                        </p:tav>
                                        <p:tav tm="100000">
                                          <p:val>
                                            <p:strVal val="#ppt_x"/>
                                          </p:val>
                                        </p:tav>
                                      </p:tavLst>
                                    </p:anim>
                                    <p:anim calcmode="lin" valueType="num">
                                      <p:cBhvr additive="base">
                                        <p:cTn id="12" dur="500" fill="hold"/>
                                        <p:tgtEl>
                                          <p:spTgt spid="717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fade">
                                      <p:cBhvr>
                                        <p:cTn id="16" dur="1000"/>
                                        <p:tgtEl>
                                          <p:spTgt spid="7174"/>
                                        </p:tgtEl>
                                      </p:cBhvr>
                                    </p:animEffect>
                                    <p:anim calcmode="lin" valueType="num">
                                      <p:cBhvr>
                                        <p:cTn id="17" dur="1000" fill="hold"/>
                                        <p:tgtEl>
                                          <p:spTgt spid="7174"/>
                                        </p:tgtEl>
                                        <p:attrNameLst>
                                          <p:attrName>ppt_x</p:attrName>
                                        </p:attrNameLst>
                                      </p:cBhvr>
                                      <p:tavLst>
                                        <p:tav tm="0">
                                          <p:val>
                                            <p:strVal val="#ppt_x"/>
                                          </p:val>
                                        </p:tav>
                                        <p:tav tm="100000">
                                          <p:val>
                                            <p:strVal val="#ppt_x"/>
                                          </p:val>
                                        </p:tav>
                                      </p:tavLst>
                                    </p:anim>
                                    <p:anim calcmode="lin" valueType="num">
                                      <p:cBhvr>
                                        <p:cTn id="18" dur="1000" fill="hold"/>
                                        <p:tgtEl>
                                          <p:spTgt spid="717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barn(outVertical)">
                                      <p:cBhvr>
                                        <p:cTn id="22" dur="500"/>
                                        <p:tgtEl>
                                          <p:spTgt spid="7170"/>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7173"/>
                                        </p:tgtEl>
                                        <p:attrNameLst>
                                          <p:attrName>style.visibility</p:attrName>
                                        </p:attrNameLst>
                                      </p:cBhvr>
                                      <p:to>
                                        <p:strVal val="visible"/>
                                      </p:to>
                                    </p:set>
                                    <p:animEffect transition="in" filter="barn(outVertical)">
                                      <p:cBhvr>
                                        <p:cTn id="25" dur="500"/>
                                        <p:tgtEl>
                                          <p:spTgt spid="7173"/>
                                        </p:tgtEl>
                                      </p:cBhvr>
                                    </p:animEffect>
                                  </p:child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2000"/>
                                        <p:tgtEl>
                                          <p:spTgt spid="2"/>
                                        </p:tgtEl>
                                      </p:cBhvr>
                                    </p:animEffect>
                                  </p:childTnLst>
                                </p:cTn>
                              </p:par>
                            </p:childTnLst>
                          </p:cTn>
                        </p:par>
                        <p:par>
                          <p:cTn id="30" fill="hold">
                            <p:stCondLst>
                              <p:cond delay="4000"/>
                            </p:stCondLst>
                            <p:childTnLst>
                              <p:par>
                                <p:cTn id="31" presetID="15" presetClass="entr" presetSubtype="0" fill="hold" nodeType="afterEffect">
                                  <p:stCondLst>
                                    <p:cond delay="0"/>
                                  </p:stCondLst>
                                  <p:childTnLst>
                                    <p:set>
                                      <p:cBhvr>
                                        <p:cTn id="32" dur="1" fill="hold">
                                          <p:stCondLst>
                                            <p:cond delay="0"/>
                                          </p:stCondLst>
                                        </p:cTn>
                                        <p:tgtEl>
                                          <p:spTgt spid="7182"/>
                                        </p:tgtEl>
                                        <p:attrNameLst>
                                          <p:attrName>style.visibility</p:attrName>
                                        </p:attrNameLst>
                                      </p:cBhvr>
                                      <p:to>
                                        <p:strVal val="visible"/>
                                      </p:to>
                                    </p:set>
                                    <p:anim calcmode="lin" valueType="num">
                                      <p:cBhvr>
                                        <p:cTn id="33" dur="1000" fill="hold"/>
                                        <p:tgtEl>
                                          <p:spTgt spid="7182"/>
                                        </p:tgtEl>
                                        <p:attrNameLst>
                                          <p:attrName>ppt_w</p:attrName>
                                        </p:attrNameLst>
                                      </p:cBhvr>
                                      <p:tavLst>
                                        <p:tav tm="0">
                                          <p:val>
                                            <p:fltVal val="0"/>
                                          </p:val>
                                        </p:tav>
                                        <p:tav tm="100000">
                                          <p:val>
                                            <p:strVal val="#ppt_w"/>
                                          </p:val>
                                        </p:tav>
                                      </p:tavLst>
                                    </p:anim>
                                    <p:anim calcmode="lin" valueType="num">
                                      <p:cBhvr>
                                        <p:cTn id="34" dur="1000" fill="hold"/>
                                        <p:tgtEl>
                                          <p:spTgt spid="7182"/>
                                        </p:tgtEl>
                                        <p:attrNameLst>
                                          <p:attrName>ppt_h</p:attrName>
                                        </p:attrNameLst>
                                      </p:cBhvr>
                                      <p:tavLst>
                                        <p:tav tm="0">
                                          <p:val>
                                            <p:fltVal val="0"/>
                                          </p:val>
                                        </p:tav>
                                        <p:tav tm="100000">
                                          <p:val>
                                            <p:strVal val="#ppt_h"/>
                                          </p:val>
                                        </p:tav>
                                      </p:tavLst>
                                    </p:anim>
                                    <p:anim calcmode="lin" valueType="num">
                                      <p:cBhvr>
                                        <p:cTn id="35" dur="1000" fill="hold"/>
                                        <p:tgtEl>
                                          <p:spTgt spid="718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182"/>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7184"/>
                                        </p:tgtEl>
                                        <p:attrNameLst>
                                          <p:attrName>style.visibility</p:attrName>
                                        </p:attrNameLst>
                                      </p:cBhvr>
                                      <p:to>
                                        <p:strVal val="visible"/>
                                      </p:to>
                                    </p:set>
                                    <p:animEffect transition="in" filter="wipe(up)">
                                      <p:cBhvr>
                                        <p:cTn id="40" dur="500"/>
                                        <p:tgtEl>
                                          <p:spTgt spid="7184"/>
                                        </p:tgtEl>
                                      </p:cBhvr>
                                    </p:animEffect>
                                  </p:childTnLst>
                                </p:cTn>
                              </p:par>
                            </p:childTnLst>
                          </p:cTn>
                        </p:par>
                        <p:par>
                          <p:cTn id="41" fill="hold">
                            <p:stCondLst>
                              <p:cond delay="5500"/>
                            </p:stCondLst>
                            <p:childTnLst>
                              <p:par>
                                <p:cTn id="42" presetID="14" presetClass="entr" presetSubtype="10" fill="hold" grpId="0" nodeType="afterEffect">
                                  <p:stCondLst>
                                    <p:cond delay="0"/>
                                  </p:stCondLst>
                                  <p:childTnLst>
                                    <p:set>
                                      <p:cBhvr>
                                        <p:cTn id="43" dur="1" fill="hold">
                                          <p:stCondLst>
                                            <p:cond delay="0"/>
                                          </p:stCondLst>
                                        </p:cTn>
                                        <p:tgtEl>
                                          <p:spTgt spid="7183"/>
                                        </p:tgtEl>
                                        <p:attrNameLst>
                                          <p:attrName>style.visibility</p:attrName>
                                        </p:attrNameLst>
                                      </p:cBhvr>
                                      <p:to>
                                        <p:strVal val="visible"/>
                                      </p:to>
                                    </p:set>
                                    <p:animEffect transition="in" filter="randombar(horizontal)">
                                      <p:cBhvr>
                                        <p:cTn id="44" dur="500"/>
                                        <p:tgtEl>
                                          <p:spTgt spid="7183"/>
                                        </p:tgtEl>
                                      </p:cBhvr>
                                    </p:animEffect>
                                  </p:childTnLst>
                                </p:cTn>
                              </p:par>
                            </p:childTnLst>
                          </p:cTn>
                        </p:par>
                        <p:par>
                          <p:cTn id="45" fill="hold">
                            <p:stCondLst>
                              <p:cond delay="6000"/>
                            </p:stCondLst>
                            <p:childTnLst>
                              <p:par>
                                <p:cTn id="46" presetID="21"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heel(1)">
                                      <p:cBhvr>
                                        <p:cTn id="48" dur="2000"/>
                                        <p:tgtEl>
                                          <p:spTgt spid="3"/>
                                        </p:tgtEl>
                                      </p:cBhvr>
                                    </p:animEffect>
                                  </p:childTnLst>
                                </p:cTn>
                              </p:par>
                            </p:childTnLst>
                          </p:cTn>
                        </p:par>
                        <p:par>
                          <p:cTn id="49" fill="hold">
                            <p:stCondLst>
                              <p:cond delay="8000"/>
                            </p:stCondLst>
                            <p:childTnLst>
                              <p:par>
                                <p:cTn id="50" presetID="15" presetClass="entr" presetSubtype="0" fill="hold" nodeType="afterEffect">
                                  <p:stCondLst>
                                    <p:cond delay="0"/>
                                  </p:stCondLst>
                                  <p:childTnLst>
                                    <p:set>
                                      <p:cBhvr>
                                        <p:cTn id="51" dur="1" fill="hold">
                                          <p:stCondLst>
                                            <p:cond delay="0"/>
                                          </p:stCondLst>
                                        </p:cTn>
                                        <p:tgtEl>
                                          <p:spTgt spid="7189"/>
                                        </p:tgtEl>
                                        <p:attrNameLst>
                                          <p:attrName>style.visibility</p:attrName>
                                        </p:attrNameLst>
                                      </p:cBhvr>
                                      <p:to>
                                        <p:strVal val="visible"/>
                                      </p:to>
                                    </p:set>
                                    <p:anim calcmode="lin" valueType="num">
                                      <p:cBhvr>
                                        <p:cTn id="52" dur="1000" fill="hold"/>
                                        <p:tgtEl>
                                          <p:spTgt spid="7189"/>
                                        </p:tgtEl>
                                        <p:attrNameLst>
                                          <p:attrName>ppt_w</p:attrName>
                                        </p:attrNameLst>
                                      </p:cBhvr>
                                      <p:tavLst>
                                        <p:tav tm="0">
                                          <p:val>
                                            <p:fltVal val="0"/>
                                          </p:val>
                                        </p:tav>
                                        <p:tav tm="100000">
                                          <p:val>
                                            <p:strVal val="#ppt_w"/>
                                          </p:val>
                                        </p:tav>
                                      </p:tavLst>
                                    </p:anim>
                                    <p:anim calcmode="lin" valueType="num">
                                      <p:cBhvr>
                                        <p:cTn id="53" dur="1000" fill="hold"/>
                                        <p:tgtEl>
                                          <p:spTgt spid="7189"/>
                                        </p:tgtEl>
                                        <p:attrNameLst>
                                          <p:attrName>ppt_h</p:attrName>
                                        </p:attrNameLst>
                                      </p:cBhvr>
                                      <p:tavLst>
                                        <p:tav tm="0">
                                          <p:val>
                                            <p:fltVal val="0"/>
                                          </p:val>
                                        </p:tav>
                                        <p:tav tm="100000">
                                          <p:val>
                                            <p:strVal val="#ppt_h"/>
                                          </p:val>
                                        </p:tav>
                                      </p:tavLst>
                                    </p:anim>
                                    <p:anim calcmode="lin" valueType="num">
                                      <p:cBhvr>
                                        <p:cTn id="54" dur="1000" fill="hold"/>
                                        <p:tgtEl>
                                          <p:spTgt spid="7189"/>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7189"/>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9000"/>
                            </p:stCondLst>
                            <p:childTnLst>
                              <p:par>
                                <p:cTn id="57" presetID="22" presetClass="entr" presetSubtype="1" fill="hold" grpId="0" nodeType="afterEffect">
                                  <p:stCondLst>
                                    <p:cond delay="0"/>
                                  </p:stCondLst>
                                  <p:childTnLst>
                                    <p:set>
                                      <p:cBhvr>
                                        <p:cTn id="58" dur="1" fill="hold">
                                          <p:stCondLst>
                                            <p:cond delay="0"/>
                                          </p:stCondLst>
                                        </p:cTn>
                                        <p:tgtEl>
                                          <p:spTgt spid="7185"/>
                                        </p:tgtEl>
                                        <p:attrNameLst>
                                          <p:attrName>style.visibility</p:attrName>
                                        </p:attrNameLst>
                                      </p:cBhvr>
                                      <p:to>
                                        <p:strVal val="visible"/>
                                      </p:to>
                                    </p:set>
                                    <p:animEffect transition="in" filter="wipe(up)">
                                      <p:cBhvr>
                                        <p:cTn id="59" dur="500"/>
                                        <p:tgtEl>
                                          <p:spTgt spid="7185"/>
                                        </p:tgtEl>
                                      </p:cBhvr>
                                    </p:animEffect>
                                  </p:childTnLst>
                                </p:cTn>
                              </p:par>
                            </p:childTnLst>
                          </p:cTn>
                        </p:par>
                        <p:par>
                          <p:cTn id="60" fill="hold">
                            <p:stCondLst>
                              <p:cond delay="9500"/>
                            </p:stCondLst>
                            <p:childTnLst>
                              <p:par>
                                <p:cTn id="61" presetID="14" presetClass="entr" presetSubtype="10" fill="hold" grpId="0" nodeType="afterEffect">
                                  <p:stCondLst>
                                    <p:cond delay="0"/>
                                  </p:stCondLst>
                                  <p:childTnLst>
                                    <p:set>
                                      <p:cBhvr>
                                        <p:cTn id="62" dur="1" fill="hold">
                                          <p:stCondLst>
                                            <p:cond delay="0"/>
                                          </p:stCondLst>
                                        </p:cTn>
                                        <p:tgtEl>
                                          <p:spTgt spid="7178"/>
                                        </p:tgtEl>
                                        <p:attrNameLst>
                                          <p:attrName>style.visibility</p:attrName>
                                        </p:attrNameLst>
                                      </p:cBhvr>
                                      <p:to>
                                        <p:strVal val="visible"/>
                                      </p:to>
                                    </p:set>
                                    <p:animEffect transition="in" filter="randombar(horizontal)">
                                      <p:cBhvr>
                                        <p:cTn id="63" dur="500"/>
                                        <p:tgtEl>
                                          <p:spTgt spid="7178"/>
                                        </p:tgtEl>
                                      </p:cBhvr>
                                    </p:animEffect>
                                  </p:childTnLst>
                                </p:cTn>
                              </p:par>
                            </p:childTnLst>
                          </p:cTn>
                        </p:par>
                        <p:par>
                          <p:cTn id="64" fill="hold">
                            <p:stCondLst>
                              <p:cond delay="10000"/>
                            </p:stCondLst>
                            <p:childTnLst>
                              <p:par>
                                <p:cTn id="65" presetID="21" presetClass="entr" presetSubtype="1"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heel(1)">
                                      <p:cBhvr>
                                        <p:cTn id="67" dur="2000"/>
                                        <p:tgtEl>
                                          <p:spTgt spid="4"/>
                                        </p:tgtEl>
                                      </p:cBhvr>
                                    </p:animEffect>
                                  </p:childTnLst>
                                </p:cTn>
                              </p:par>
                            </p:childTnLst>
                          </p:cTn>
                        </p:par>
                        <p:par>
                          <p:cTn id="68" fill="hold">
                            <p:stCondLst>
                              <p:cond delay="12000"/>
                            </p:stCondLst>
                            <p:childTnLst>
                              <p:par>
                                <p:cTn id="69" presetID="15" presetClass="entr" presetSubtype="0" fill="hold" nodeType="afterEffect">
                                  <p:stCondLst>
                                    <p:cond delay="0"/>
                                  </p:stCondLst>
                                  <p:childTnLst>
                                    <p:set>
                                      <p:cBhvr>
                                        <p:cTn id="70" dur="1" fill="hold">
                                          <p:stCondLst>
                                            <p:cond delay="0"/>
                                          </p:stCondLst>
                                        </p:cTn>
                                        <p:tgtEl>
                                          <p:spTgt spid="7192"/>
                                        </p:tgtEl>
                                        <p:attrNameLst>
                                          <p:attrName>style.visibility</p:attrName>
                                        </p:attrNameLst>
                                      </p:cBhvr>
                                      <p:to>
                                        <p:strVal val="visible"/>
                                      </p:to>
                                    </p:set>
                                    <p:anim calcmode="lin" valueType="num">
                                      <p:cBhvr>
                                        <p:cTn id="71" dur="1000" fill="hold"/>
                                        <p:tgtEl>
                                          <p:spTgt spid="7192"/>
                                        </p:tgtEl>
                                        <p:attrNameLst>
                                          <p:attrName>ppt_w</p:attrName>
                                        </p:attrNameLst>
                                      </p:cBhvr>
                                      <p:tavLst>
                                        <p:tav tm="0">
                                          <p:val>
                                            <p:fltVal val="0"/>
                                          </p:val>
                                        </p:tav>
                                        <p:tav tm="100000">
                                          <p:val>
                                            <p:strVal val="#ppt_w"/>
                                          </p:val>
                                        </p:tav>
                                      </p:tavLst>
                                    </p:anim>
                                    <p:anim calcmode="lin" valueType="num">
                                      <p:cBhvr>
                                        <p:cTn id="72" dur="1000" fill="hold"/>
                                        <p:tgtEl>
                                          <p:spTgt spid="7192"/>
                                        </p:tgtEl>
                                        <p:attrNameLst>
                                          <p:attrName>ppt_h</p:attrName>
                                        </p:attrNameLst>
                                      </p:cBhvr>
                                      <p:tavLst>
                                        <p:tav tm="0">
                                          <p:val>
                                            <p:fltVal val="0"/>
                                          </p:val>
                                        </p:tav>
                                        <p:tav tm="100000">
                                          <p:val>
                                            <p:strVal val="#ppt_h"/>
                                          </p:val>
                                        </p:tav>
                                      </p:tavLst>
                                    </p:anim>
                                    <p:anim calcmode="lin" valueType="num">
                                      <p:cBhvr>
                                        <p:cTn id="73" dur="1000" fill="hold"/>
                                        <p:tgtEl>
                                          <p:spTgt spid="719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7192"/>
                                        </p:tgtEl>
                                        <p:attrNameLst>
                                          <p:attrName>ppt_y</p:attrName>
                                        </p:attrNameLst>
                                      </p:cBhvr>
                                      <p:tavLst>
                                        <p:tav tm="0" fmla="#ppt_y+(sin(-2*pi*(1-$))*-#ppt_x+cos(-2*pi*(1-$))*(1-#ppt_y))*(1-$)">
                                          <p:val>
                                            <p:fltVal val="0"/>
                                          </p:val>
                                        </p:tav>
                                        <p:tav tm="100000">
                                          <p:val>
                                            <p:fltVal val="1"/>
                                          </p:val>
                                        </p:tav>
                                      </p:tavLst>
                                    </p:anim>
                                  </p:childTnLst>
                                </p:cTn>
                              </p:par>
                            </p:childTnLst>
                          </p:cTn>
                        </p:par>
                        <p:par>
                          <p:cTn id="75" fill="hold">
                            <p:stCondLst>
                              <p:cond delay="13000"/>
                            </p:stCondLst>
                            <p:childTnLst>
                              <p:par>
                                <p:cTn id="76" presetID="16" presetClass="entr" presetSubtype="37" fill="hold" grpId="0" nodeType="afterEffect">
                                  <p:stCondLst>
                                    <p:cond delay="0"/>
                                  </p:stCondLst>
                                  <p:childTnLst>
                                    <p:set>
                                      <p:cBhvr>
                                        <p:cTn id="77" dur="1" fill="hold">
                                          <p:stCondLst>
                                            <p:cond delay="0"/>
                                          </p:stCondLst>
                                        </p:cTn>
                                        <p:tgtEl>
                                          <p:spTgt spid="7186"/>
                                        </p:tgtEl>
                                        <p:attrNameLst>
                                          <p:attrName>style.visibility</p:attrName>
                                        </p:attrNameLst>
                                      </p:cBhvr>
                                      <p:to>
                                        <p:strVal val="visible"/>
                                      </p:to>
                                    </p:set>
                                    <p:animEffect transition="in" filter="barn(outVertical)">
                                      <p:cBhvr>
                                        <p:cTn id="78" dur="500"/>
                                        <p:tgtEl>
                                          <p:spTgt spid="7186"/>
                                        </p:tgtEl>
                                      </p:cBhvr>
                                    </p:animEffect>
                                  </p:childTnLst>
                                </p:cTn>
                              </p:par>
                            </p:childTnLst>
                          </p:cTn>
                        </p:par>
                        <p:par>
                          <p:cTn id="79" fill="hold">
                            <p:stCondLst>
                              <p:cond delay="13500"/>
                            </p:stCondLst>
                            <p:childTnLst>
                              <p:par>
                                <p:cTn id="80" presetID="14" presetClass="entr" presetSubtype="10" fill="hold" grpId="0" nodeType="afterEffect">
                                  <p:stCondLst>
                                    <p:cond delay="0"/>
                                  </p:stCondLst>
                                  <p:childTnLst>
                                    <p:set>
                                      <p:cBhvr>
                                        <p:cTn id="81" dur="1" fill="hold">
                                          <p:stCondLst>
                                            <p:cond delay="0"/>
                                          </p:stCondLst>
                                        </p:cTn>
                                        <p:tgtEl>
                                          <p:spTgt spid="7179"/>
                                        </p:tgtEl>
                                        <p:attrNameLst>
                                          <p:attrName>style.visibility</p:attrName>
                                        </p:attrNameLst>
                                      </p:cBhvr>
                                      <p:to>
                                        <p:strVal val="visible"/>
                                      </p:to>
                                    </p:set>
                                    <p:animEffect transition="in" filter="randombar(horizontal)">
                                      <p:cBhvr>
                                        <p:cTn id="82"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3" grpId="0" animBg="1"/>
      <p:bldP spid="7174" grpId="0"/>
      <p:bldP spid="7176" grpId="0" animBg="1"/>
      <p:bldP spid="7177" grpId="0" animBg="1"/>
      <p:bldP spid="7178" grpId="0"/>
      <p:bldP spid="7179" grpId="0"/>
      <p:bldP spid="7183" grpId="0"/>
      <p:bldP spid="7184" grpId="0" animBg="1"/>
      <p:bldP spid="7185" grpId="0" animBg="1"/>
      <p:bldP spid="71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07012" y="1521142"/>
            <a:ext cx="1884362" cy="1884362"/>
            <a:chOff x="3449067" y="1305719"/>
            <a:chExt cx="1884362" cy="1884362"/>
          </a:xfrm>
          <a:solidFill>
            <a:srgbClr val="1848C0"/>
          </a:solidFill>
        </p:grpSpPr>
        <p:sp>
          <p:nvSpPr>
            <p:cNvPr id="7" name="椭圆 6"/>
            <p:cNvSpPr/>
            <p:nvPr/>
          </p:nvSpPr>
          <p:spPr>
            <a:xfrm>
              <a:off x="3449067" y="1305719"/>
              <a:ext cx="1884362" cy="18843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nvGrpSpPr>
            <p:cNvPr id="8" name="组合 7"/>
            <p:cNvGrpSpPr>
              <a:grpSpLocks/>
            </p:cNvGrpSpPr>
            <p:nvPr/>
          </p:nvGrpSpPr>
          <p:grpSpPr bwMode="auto">
            <a:xfrm>
              <a:off x="3952304" y="1662906"/>
              <a:ext cx="877888" cy="1168400"/>
              <a:chOff x="2443163" y="2125663"/>
              <a:chExt cx="315913" cy="511175"/>
            </a:xfrm>
            <a:grpFill/>
          </p:grpSpPr>
          <p:sp>
            <p:nvSpPr>
              <p:cNvPr id="9" name="Freeform 78"/>
              <p:cNvSpPr>
                <a:spLocks/>
              </p:cNvSpPr>
              <p:nvPr/>
            </p:nvSpPr>
            <p:spPr bwMode="auto">
              <a:xfrm>
                <a:off x="2443163" y="2125663"/>
                <a:ext cx="315913" cy="396875"/>
              </a:xfrm>
              <a:custGeom>
                <a:avLst/>
                <a:gdLst>
                  <a:gd name="T0" fmla="*/ 2147483647 w 362"/>
                  <a:gd name="T1" fmla="*/ 0 h 455"/>
                  <a:gd name="T2" fmla="*/ 664862471 w 362"/>
                  <a:gd name="T3" fmla="*/ 2147483647 h 455"/>
                  <a:gd name="T4" fmla="*/ 2147483647 w 362"/>
                  <a:gd name="T5" fmla="*/ 2147483647 h 455"/>
                  <a:gd name="T6" fmla="*/ 2147483647 w 362"/>
                  <a:gd name="T7" fmla="*/ 2147483647 h 455"/>
                  <a:gd name="T8" fmla="*/ 2147483647 w 362"/>
                  <a:gd name="T9" fmla="*/ 2147483647 h 455"/>
                  <a:gd name="T10" fmla="*/ 2147483647 w 362"/>
                  <a:gd name="T11" fmla="*/ 2147483647 h 455"/>
                  <a:gd name="T12" fmla="*/ 2147483647 w 362"/>
                  <a:gd name="T13" fmla="*/ 2147483647 h 455"/>
                  <a:gd name="T14" fmla="*/ 2147483647 w 362"/>
                  <a:gd name="T15" fmla="*/ 2147483647 h 455"/>
                  <a:gd name="T16" fmla="*/ 2147483647 w 362"/>
                  <a:gd name="T17" fmla="*/ 2147483647 h 455"/>
                  <a:gd name="T18" fmla="*/ 2147483647 w 362"/>
                  <a:gd name="T19" fmla="*/ 0 h 455"/>
                  <a:gd name="T20" fmla="*/ 2147483647 w 362"/>
                  <a:gd name="T21" fmla="*/ 0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2" h="455">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grpFill/>
              <a:ln w="34925" cap="flat">
                <a:solidFill>
                  <a:srgbClr val="FFFFFF"/>
                </a:solidFill>
                <a:prstDash val="solid"/>
                <a:round/>
                <a:headEnd/>
                <a:tailEnd/>
              </a:ln>
              <a:extLst/>
            </p:spPr>
            <p:txBody>
              <a:bodyPr/>
              <a:lstStyle/>
              <a:p>
                <a:endParaRPr lang="zh-CN" altLang="en-US">
                  <a:solidFill>
                    <a:schemeClr val="tx1">
                      <a:lumMod val="95000"/>
                      <a:lumOff val="5000"/>
                    </a:schemeClr>
                  </a:solidFill>
                </a:endParaRPr>
              </a:p>
            </p:txBody>
          </p:sp>
          <p:sp>
            <p:nvSpPr>
              <p:cNvPr id="10" name="Freeform 79"/>
              <p:cNvSpPr>
                <a:spLocks/>
              </p:cNvSpPr>
              <p:nvPr/>
            </p:nvSpPr>
            <p:spPr bwMode="auto">
              <a:xfrm>
                <a:off x="2530475" y="2508250"/>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grpFill/>
              <a:ln w="34925" cap="rnd">
                <a:solidFill>
                  <a:srgbClr val="FFFFFF"/>
                </a:solidFill>
                <a:prstDash val="solid"/>
                <a:round/>
                <a:headEnd/>
                <a:tailEnd/>
              </a:ln>
              <a:extLst/>
            </p:spPr>
            <p:txBody>
              <a:bodyPr/>
              <a:lstStyle/>
              <a:p>
                <a:endParaRPr lang="zh-CN" altLang="en-US">
                  <a:solidFill>
                    <a:schemeClr val="tx1">
                      <a:lumMod val="95000"/>
                      <a:lumOff val="5000"/>
                    </a:schemeClr>
                  </a:solidFill>
                </a:endParaRPr>
              </a:p>
            </p:txBody>
          </p:sp>
          <p:sp>
            <p:nvSpPr>
              <p:cNvPr id="11" name="Freeform 80"/>
              <p:cNvSpPr>
                <a:spLocks/>
              </p:cNvSpPr>
              <p:nvPr/>
            </p:nvSpPr>
            <p:spPr bwMode="auto">
              <a:xfrm>
                <a:off x="2600325" y="2508250"/>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grpFill/>
              <a:ln w="34925" cap="rnd">
                <a:solidFill>
                  <a:srgbClr val="FFFFFF"/>
                </a:solidFill>
                <a:prstDash val="solid"/>
                <a:round/>
                <a:headEnd/>
                <a:tailEnd/>
              </a:ln>
              <a:extLst/>
            </p:spPr>
            <p:txBody>
              <a:bodyPr/>
              <a:lstStyle/>
              <a:p>
                <a:endParaRPr lang="zh-CN" altLang="en-US">
                  <a:solidFill>
                    <a:schemeClr val="tx1">
                      <a:lumMod val="95000"/>
                      <a:lumOff val="5000"/>
                    </a:schemeClr>
                  </a:solidFill>
                </a:endParaRPr>
              </a:p>
            </p:txBody>
          </p:sp>
          <p:sp>
            <p:nvSpPr>
              <p:cNvPr id="12" name="Freeform 81"/>
              <p:cNvSpPr>
                <a:spLocks/>
              </p:cNvSpPr>
              <p:nvPr/>
            </p:nvSpPr>
            <p:spPr bwMode="auto">
              <a:xfrm>
                <a:off x="2530475" y="2551113"/>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grpFill/>
              <a:ln w="34925" cap="rnd">
                <a:solidFill>
                  <a:srgbClr val="FFFFFF"/>
                </a:solidFill>
                <a:prstDash val="solid"/>
                <a:round/>
                <a:headEnd/>
                <a:tailEnd/>
              </a:ln>
              <a:extLst/>
            </p:spPr>
            <p:txBody>
              <a:bodyPr/>
              <a:lstStyle/>
              <a:p>
                <a:endParaRPr lang="zh-CN" altLang="en-US">
                  <a:solidFill>
                    <a:schemeClr val="tx1">
                      <a:lumMod val="95000"/>
                      <a:lumOff val="5000"/>
                    </a:schemeClr>
                  </a:solidFill>
                </a:endParaRPr>
              </a:p>
            </p:txBody>
          </p:sp>
          <p:sp>
            <p:nvSpPr>
              <p:cNvPr id="13" name="Freeform 82"/>
              <p:cNvSpPr>
                <a:spLocks/>
              </p:cNvSpPr>
              <p:nvPr/>
            </p:nvSpPr>
            <p:spPr bwMode="auto">
              <a:xfrm>
                <a:off x="2600325" y="2551113"/>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grpFill/>
              <a:ln w="34925" cap="rnd">
                <a:solidFill>
                  <a:srgbClr val="FFFFFF"/>
                </a:solidFill>
                <a:prstDash val="solid"/>
                <a:round/>
                <a:headEnd/>
                <a:tailEnd/>
              </a:ln>
              <a:extLst/>
            </p:spPr>
            <p:txBody>
              <a:bodyPr/>
              <a:lstStyle/>
              <a:p>
                <a:endParaRPr lang="zh-CN" altLang="en-US">
                  <a:solidFill>
                    <a:schemeClr val="tx1">
                      <a:lumMod val="95000"/>
                      <a:lumOff val="5000"/>
                    </a:schemeClr>
                  </a:solidFill>
                </a:endParaRPr>
              </a:p>
            </p:txBody>
          </p:sp>
          <p:sp>
            <p:nvSpPr>
              <p:cNvPr id="14" name="Freeform 83"/>
              <p:cNvSpPr>
                <a:spLocks/>
              </p:cNvSpPr>
              <p:nvPr/>
            </p:nvSpPr>
            <p:spPr bwMode="auto">
              <a:xfrm>
                <a:off x="2562225" y="2613025"/>
                <a:ext cx="77788" cy="23813"/>
              </a:xfrm>
              <a:custGeom>
                <a:avLst/>
                <a:gdLst>
                  <a:gd name="T0" fmla="*/ 2147483647 w 88"/>
                  <a:gd name="T1" fmla="*/ 0 h 27"/>
                  <a:gd name="T2" fmla="*/ 2147483647 w 88"/>
                  <a:gd name="T3" fmla="*/ 2147483647 h 27"/>
                  <a:gd name="T4" fmla="*/ 0 w 88"/>
                  <a:gd name="T5" fmla="*/ 0 h 27"/>
                  <a:gd name="T6" fmla="*/ 0 60000 65536"/>
                  <a:gd name="T7" fmla="*/ 0 60000 65536"/>
                  <a:gd name="T8" fmla="*/ 0 60000 65536"/>
                </a:gdLst>
                <a:ahLst/>
                <a:cxnLst>
                  <a:cxn ang="T6">
                    <a:pos x="T0" y="T1"/>
                  </a:cxn>
                  <a:cxn ang="T7">
                    <a:pos x="T2" y="T3"/>
                  </a:cxn>
                  <a:cxn ang="T8">
                    <a:pos x="T4" y="T5"/>
                  </a:cxn>
                </a:cxnLst>
                <a:rect l="0" t="0" r="r" b="b"/>
                <a:pathLst>
                  <a:path w="88" h="27">
                    <a:moveTo>
                      <a:pt x="88" y="0"/>
                    </a:moveTo>
                    <a:cubicBezTo>
                      <a:pt x="88" y="0"/>
                      <a:pt x="69" y="27"/>
                      <a:pt x="44" y="27"/>
                    </a:cubicBezTo>
                    <a:cubicBezTo>
                      <a:pt x="20" y="27"/>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tx1">
                      <a:lumMod val="95000"/>
                      <a:lumOff val="5000"/>
                    </a:schemeClr>
                  </a:solidFill>
                </a:endParaRPr>
              </a:p>
            </p:txBody>
          </p:sp>
          <p:sp>
            <p:nvSpPr>
              <p:cNvPr id="15" name="Freeform 84"/>
              <p:cNvSpPr>
                <a:spLocks/>
              </p:cNvSpPr>
              <p:nvPr/>
            </p:nvSpPr>
            <p:spPr bwMode="auto">
              <a:xfrm>
                <a:off x="2544763" y="2297113"/>
                <a:ext cx="112713" cy="219075"/>
              </a:xfrm>
              <a:custGeom>
                <a:avLst/>
                <a:gdLst>
                  <a:gd name="T0" fmla="*/ 2147483647 w 71"/>
                  <a:gd name="T1" fmla="*/ 2147483647 h 138"/>
                  <a:gd name="T2" fmla="*/ 0 w 71"/>
                  <a:gd name="T3" fmla="*/ 2147483647 h 138"/>
                  <a:gd name="T4" fmla="*/ 2147483647 w 71"/>
                  <a:gd name="T5" fmla="*/ 0 h 138"/>
                  <a:gd name="T6" fmla="*/ 2147483647 w 71"/>
                  <a:gd name="T7" fmla="*/ 2147483647 h 138"/>
                  <a:gd name="T8" fmla="*/ 2147483647 w 71"/>
                  <a:gd name="T9" fmla="*/ 0 h 138"/>
                  <a:gd name="T10" fmla="*/ 2147483647 w 71"/>
                  <a:gd name="T11" fmla="*/ 2147483647 h 138"/>
                  <a:gd name="T12" fmla="*/ 2147483647 w 71"/>
                  <a:gd name="T13" fmla="*/ 0 h 138"/>
                  <a:gd name="T14" fmla="*/ 2147483647 w 71"/>
                  <a:gd name="T15" fmla="*/ 2147483647 h 138"/>
                  <a:gd name="T16" fmla="*/ 2147483647 w 71"/>
                  <a:gd name="T17" fmla="*/ 0 h 138"/>
                  <a:gd name="T18" fmla="*/ 2147483647 w 71"/>
                  <a:gd name="T19" fmla="*/ 2147483647 h 138"/>
                  <a:gd name="T20" fmla="*/ 2147483647 w 71"/>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38">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grpFill/>
              <a:ln w="11113" cap="rnd">
                <a:solidFill>
                  <a:srgbClr val="FFFFFF"/>
                </a:solidFill>
                <a:prstDash val="solid"/>
                <a:round/>
                <a:headEnd/>
                <a:tailEnd/>
              </a:ln>
              <a:extLst/>
            </p:spPr>
            <p:txBody>
              <a:bodyPr/>
              <a:lstStyle/>
              <a:p>
                <a:endParaRPr lang="zh-CN" altLang="en-US">
                  <a:solidFill>
                    <a:schemeClr val="tx1">
                      <a:lumMod val="95000"/>
                      <a:lumOff val="5000"/>
                    </a:schemeClr>
                  </a:solidFill>
                </a:endParaRPr>
              </a:p>
            </p:txBody>
          </p:sp>
        </p:grpSp>
      </p:grpSp>
      <p:sp>
        <p:nvSpPr>
          <p:cNvPr id="16" name="弧形 15"/>
          <p:cNvSpPr/>
          <p:nvPr/>
        </p:nvSpPr>
        <p:spPr>
          <a:xfrm>
            <a:off x="3092699" y="1305242"/>
            <a:ext cx="2312988" cy="2314575"/>
          </a:xfrm>
          <a:prstGeom prst="arc">
            <a:avLst>
              <a:gd name="adj1" fmla="val 6642635"/>
              <a:gd name="adj2" fmla="val 6509280"/>
            </a:avLst>
          </a:prstGeom>
          <a:ln w="12700">
            <a:solidFill>
              <a:srgbClr val="1848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nvGrpSpPr>
          <p:cNvPr id="17" name="组合 16"/>
          <p:cNvGrpSpPr/>
          <p:nvPr/>
        </p:nvGrpSpPr>
        <p:grpSpPr>
          <a:xfrm>
            <a:off x="3811837" y="3141979"/>
            <a:ext cx="914400" cy="914400"/>
            <a:chOff x="3953892" y="2926556"/>
            <a:chExt cx="914400" cy="914400"/>
          </a:xfrm>
        </p:grpSpPr>
        <p:sp>
          <p:nvSpPr>
            <p:cNvPr id="18" name="椭圆 17"/>
            <p:cNvSpPr/>
            <p:nvPr/>
          </p:nvSpPr>
          <p:spPr>
            <a:xfrm>
              <a:off x="3953892" y="2926556"/>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9" name="KSO_Shape"/>
            <p:cNvSpPr/>
            <p:nvPr/>
          </p:nvSpPr>
          <p:spPr>
            <a:xfrm>
              <a:off x="4166617" y="3221831"/>
              <a:ext cx="487362" cy="322263"/>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20" name="组合 19"/>
          <p:cNvGrpSpPr/>
          <p:nvPr/>
        </p:nvGrpSpPr>
        <p:grpSpPr>
          <a:xfrm>
            <a:off x="4707187" y="1249679"/>
            <a:ext cx="914400" cy="914400"/>
            <a:chOff x="4849242" y="1034256"/>
            <a:chExt cx="914400" cy="914400"/>
          </a:xfrm>
        </p:grpSpPr>
        <p:sp>
          <p:nvSpPr>
            <p:cNvPr id="25" name="椭圆 24"/>
            <p:cNvSpPr/>
            <p:nvPr/>
          </p:nvSpPr>
          <p:spPr>
            <a:xfrm>
              <a:off x="4849242" y="1034256"/>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6" name="KSO_Shape"/>
            <p:cNvSpPr/>
            <p:nvPr/>
          </p:nvSpPr>
          <p:spPr>
            <a:xfrm>
              <a:off x="5079429" y="1321594"/>
              <a:ext cx="452438" cy="34131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27" name="组合 26"/>
          <p:cNvGrpSpPr/>
          <p:nvPr/>
        </p:nvGrpSpPr>
        <p:grpSpPr>
          <a:xfrm>
            <a:off x="4813549" y="2393586"/>
            <a:ext cx="914400" cy="914400"/>
            <a:chOff x="4955604" y="2220119"/>
            <a:chExt cx="914400" cy="914400"/>
          </a:xfrm>
        </p:grpSpPr>
        <p:sp>
          <p:nvSpPr>
            <p:cNvPr id="28" name="椭圆 27"/>
            <p:cNvSpPr/>
            <p:nvPr/>
          </p:nvSpPr>
          <p:spPr>
            <a:xfrm>
              <a:off x="4955604" y="2220119"/>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9" name="KSO_Shape"/>
            <p:cNvSpPr/>
            <p:nvPr/>
          </p:nvSpPr>
          <p:spPr>
            <a:xfrm>
              <a:off x="5203254" y="2520156"/>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95000"/>
                    <a:lumOff val="5000"/>
                  </a:schemeClr>
                </a:solidFill>
              </a:endParaRPr>
            </a:p>
          </p:txBody>
        </p:sp>
      </p:grpSp>
      <p:sp>
        <p:nvSpPr>
          <p:cNvPr id="30" name="矩形 29"/>
          <p:cNvSpPr>
            <a:spLocks noChangeArrowheads="1"/>
          </p:cNvSpPr>
          <p:nvPr/>
        </p:nvSpPr>
        <p:spPr bwMode="auto">
          <a:xfrm>
            <a:off x="5896224" y="1305242"/>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Curaeet ultrices posuere cubilia Curae</a:t>
            </a:r>
          </a:p>
        </p:txBody>
      </p:sp>
      <p:sp>
        <p:nvSpPr>
          <p:cNvPr id="31" name="矩形 20"/>
          <p:cNvSpPr>
            <a:spLocks noChangeArrowheads="1"/>
          </p:cNvSpPr>
          <p:nvPr/>
        </p:nvSpPr>
        <p:spPr bwMode="auto">
          <a:xfrm>
            <a:off x="5896224" y="1057592"/>
            <a:ext cx="1811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sz="1600" dirty="0">
                <a:solidFill>
                  <a:schemeClr val="tx1">
                    <a:lumMod val="95000"/>
                    <a:lumOff val="5000"/>
                  </a:schemeClr>
                </a:solidFill>
              </a:rPr>
              <a:t>ADD YOUR TEXT</a:t>
            </a:r>
          </a:p>
        </p:txBody>
      </p:sp>
      <p:sp>
        <p:nvSpPr>
          <p:cNvPr id="32" name="矩形 21"/>
          <p:cNvSpPr>
            <a:spLocks noChangeArrowheads="1"/>
          </p:cNvSpPr>
          <p:nvPr/>
        </p:nvSpPr>
        <p:spPr bwMode="auto">
          <a:xfrm>
            <a:off x="6086724" y="2721292"/>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Curaeet ultrices posuere cubilia Curae</a:t>
            </a:r>
          </a:p>
        </p:txBody>
      </p:sp>
      <p:sp>
        <p:nvSpPr>
          <p:cNvPr id="33" name="矩形 22"/>
          <p:cNvSpPr>
            <a:spLocks noChangeArrowheads="1"/>
          </p:cNvSpPr>
          <p:nvPr/>
        </p:nvSpPr>
        <p:spPr bwMode="auto">
          <a:xfrm>
            <a:off x="6086724" y="2472054"/>
            <a:ext cx="1811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sz="1600">
                <a:solidFill>
                  <a:schemeClr val="tx1">
                    <a:lumMod val="95000"/>
                    <a:lumOff val="5000"/>
                  </a:schemeClr>
                </a:solidFill>
              </a:rPr>
              <a:t>ADD YOUR TEXT</a:t>
            </a:r>
          </a:p>
        </p:txBody>
      </p:sp>
      <p:sp>
        <p:nvSpPr>
          <p:cNvPr id="34" name="矩形 23"/>
          <p:cNvSpPr>
            <a:spLocks noChangeArrowheads="1"/>
          </p:cNvSpPr>
          <p:nvPr/>
        </p:nvSpPr>
        <p:spPr bwMode="auto">
          <a:xfrm>
            <a:off x="4861174" y="4137342"/>
            <a:ext cx="2879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a:t>
            </a:r>
            <a:r>
              <a:rPr lang="zh-CN" altLang="en-US" sz="1400" dirty="0" smtClean="0">
                <a:solidFill>
                  <a:schemeClr val="tx1">
                    <a:lumMod val="95000"/>
                    <a:lumOff val="5000"/>
                  </a:schemeClr>
                </a:solidFill>
              </a:rPr>
              <a:t>cubilia</a:t>
            </a:r>
            <a:endParaRPr lang="zh-CN" altLang="en-US" sz="1400" dirty="0">
              <a:solidFill>
                <a:schemeClr val="tx1">
                  <a:lumMod val="95000"/>
                  <a:lumOff val="5000"/>
                </a:schemeClr>
              </a:solidFill>
            </a:endParaRPr>
          </a:p>
        </p:txBody>
      </p:sp>
      <p:sp>
        <p:nvSpPr>
          <p:cNvPr id="35" name="矩形 24"/>
          <p:cNvSpPr>
            <a:spLocks noChangeArrowheads="1"/>
          </p:cNvSpPr>
          <p:nvPr/>
        </p:nvSpPr>
        <p:spPr bwMode="auto">
          <a:xfrm>
            <a:off x="4861174" y="3888104"/>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eaLnBrk="1" hangingPunct="1"/>
            <a:r>
              <a:rPr lang="zh-CN" altLang="en-US" sz="1600">
                <a:solidFill>
                  <a:schemeClr val="tx1">
                    <a:lumMod val="95000"/>
                    <a:lumOff val="5000"/>
                  </a:schemeClr>
                </a:solidFill>
              </a:rPr>
              <a:t>ADD YOUR TEXT</a:t>
            </a:r>
          </a:p>
        </p:txBody>
      </p:sp>
      <p:sp>
        <p:nvSpPr>
          <p:cNvPr id="36" name="矩形 25"/>
          <p:cNvSpPr>
            <a:spLocks noChangeArrowheads="1"/>
          </p:cNvSpPr>
          <p:nvPr/>
        </p:nvSpPr>
        <p:spPr bwMode="auto">
          <a:xfrm>
            <a:off x="467544" y="1191959"/>
            <a:ext cx="216220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just"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CuraeVestibulum ante ipsum primis in faucibus orci luctus et ultrices posuere cubilia Curaeipsum primis in faucibus orci luctus et ultrices posuere cubilia CuraeVestibulum ante ipsum primis </a:t>
            </a:r>
            <a:r>
              <a:rPr lang="zh-CN" altLang="en-US" sz="1400" dirty="0" smtClean="0">
                <a:solidFill>
                  <a:schemeClr val="tx1">
                    <a:lumMod val="95000"/>
                    <a:lumOff val="5000"/>
                  </a:schemeClr>
                </a:solidFill>
              </a:rPr>
              <a:t>in</a:t>
            </a:r>
            <a:endParaRPr lang="zh-CN" altLang="en-US" sz="1400" dirty="0">
              <a:solidFill>
                <a:schemeClr val="tx1">
                  <a:lumMod val="95000"/>
                  <a:lumOff val="5000"/>
                </a:schemeClr>
              </a:solidFill>
            </a:endParaRPr>
          </a:p>
        </p:txBody>
      </p:sp>
      <p:sp>
        <p:nvSpPr>
          <p:cNvPr id="4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smtClean="0">
                <a:solidFill>
                  <a:schemeClr val="tx1">
                    <a:lumMod val="85000"/>
                    <a:lumOff val="15000"/>
                  </a:schemeClr>
                </a:solidFill>
                <a:latin typeface="微软雅黑" pitchFamily="34" charset="-122"/>
                <a:ea typeface="微软雅黑" pitchFamily="34" charset="-122"/>
              </a:rPr>
              <a:t>上一年度工作总结</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41"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4292778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anim calcmode="lin" valueType="num">
                                      <p:cBhvr>
                                        <p:cTn id="17" dur="1000" fill="hold"/>
                                        <p:tgtEl>
                                          <p:spTgt spid="40"/>
                                        </p:tgtEl>
                                        <p:attrNameLst>
                                          <p:attrName>ppt_x</p:attrName>
                                        </p:attrNameLst>
                                      </p:cBhvr>
                                      <p:tavLst>
                                        <p:tav tm="0">
                                          <p:val>
                                            <p:strVal val="#ppt_x"/>
                                          </p:val>
                                        </p:tav>
                                        <p:tav tm="100000">
                                          <p:val>
                                            <p:strVal val="#ppt_x"/>
                                          </p:val>
                                        </p:tav>
                                      </p:tavLst>
                                    </p:anim>
                                    <p:anim calcmode="lin" valueType="num">
                                      <p:cBhvr>
                                        <p:cTn id="18" dur="1000" fill="hold"/>
                                        <p:tgtEl>
                                          <p:spTgt spid="4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heel(1)">
                                      <p:cBhvr>
                                        <p:cTn id="33" dur="2000"/>
                                        <p:tgtEl>
                                          <p:spTgt spid="16"/>
                                        </p:tgtEl>
                                      </p:cBhvr>
                                    </p:animEffect>
                                  </p:childTnLst>
                                </p:cTn>
                              </p:par>
                            </p:childTnLst>
                          </p:cTn>
                        </p:par>
                        <p:par>
                          <p:cTn id="34" fill="hold">
                            <p:stCondLst>
                              <p:cond delay="4500"/>
                            </p:stCondLst>
                            <p:childTnLst>
                              <p:par>
                                <p:cTn id="35" presetID="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5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0-#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35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5350"/>
                            </p:stCondLst>
                            <p:childTnLst>
                              <p:par>
                                <p:cTn id="48" presetID="2" presetClass="entr" presetSubtype="2"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1+#ppt_w/2"/>
                                          </p:val>
                                        </p:tav>
                                        <p:tav tm="100000">
                                          <p:val>
                                            <p:strVal val="#ppt_x"/>
                                          </p:val>
                                        </p:tav>
                                      </p:tavLst>
                                    </p:anim>
                                    <p:anim calcmode="lin" valueType="num">
                                      <p:cBhvr additive="base">
                                        <p:cTn id="51" dur="5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5850"/>
                            </p:stCondLst>
                            <p:childTnLst>
                              <p:par>
                                <p:cTn id="53" presetID="2" presetClass="entr" presetSubtype="2"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1+#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6350"/>
                            </p:stCondLst>
                            <p:childTnLst>
                              <p:par>
                                <p:cTn id="58" presetID="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1+#ppt_w/2"/>
                                          </p:val>
                                        </p:tav>
                                        <p:tav tm="100000">
                                          <p:val>
                                            <p:strVal val="#ppt_x"/>
                                          </p:val>
                                        </p:tav>
                                      </p:tavLst>
                                    </p:anim>
                                    <p:anim calcmode="lin" valueType="num">
                                      <p:cBhvr additive="base">
                                        <p:cTn id="61" dur="500" fill="hold"/>
                                        <p:tgtEl>
                                          <p:spTgt spid="33"/>
                                        </p:tgtEl>
                                        <p:attrNameLst>
                                          <p:attrName>ppt_y</p:attrName>
                                        </p:attrNameLst>
                                      </p:cBhvr>
                                      <p:tavLst>
                                        <p:tav tm="0">
                                          <p:val>
                                            <p:strVal val="#ppt_y"/>
                                          </p:val>
                                        </p:tav>
                                        <p:tav tm="100000">
                                          <p:val>
                                            <p:strVal val="#ppt_y"/>
                                          </p:val>
                                        </p:tav>
                                      </p:tavLst>
                                    </p:anim>
                                  </p:childTnLst>
                                </p:cTn>
                              </p:par>
                            </p:childTnLst>
                          </p:cTn>
                        </p:par>
                        <p:par>
                          <p:cTn id="62" fill="hold">
                            <p:stCondLst>
                              <p:cond delay="6850"/>
                            </p:stCondLst>
                            <p:childTnLst>
                              <p:par>
                                <p:cTn id="63" presetID="2" presetClass="entr" presetSubtype="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1+#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p:stCondLst>
                              <p:cond delay="7350"/>
                            </p:stCondLst>
                            <p:childTnLst>
                              <p:par>
                                <p:cTn id="68" presetID="2" presetClass="entr" presetSubtype="2"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1+#ppt_w/2"/>
                                          </p:val>
                                        </p:tav>
                                        <p:tav tm="100000">
                                          <p:val>
                                            <p:strVal val="#ppt_x"/>
                                          </p:val>
                                        </p:tav>
                                      </p:tavLst>
                                    </p:anim>
                                    <p:anim calcmode="lin" valueType="num">
                                      <p:cBhvr additive="base">
                                        <p:cTn id="71" dur="500" fill="hold"/>
                                        <p:tgtEl>
                                          <p:spTgt spid="35"/>
                                        </p:tgtEl>
                                        <p:attrNameLst>
                                          <p:attrName>ppt_y</p:attrName>
                                        </p:attrNameLst>
                                      </p:cBhvr>
                                      <p:tavLst>
                                        <p:tav tm="0">
                                          <p:val>
                                            <p:strVal val="#ppt_y"/>
                                          </p:val>
                                        </p:tav>
                                        <p:tav tm="100000">
                                          <p:val>
                                            <p:strVal val="#ppt_y"/>
                                          </p:val>
                                        </p:tav>
                                      </p:tavLst>
                                    </p:anim>
                                  </p:childTnLst>
                                </p:cTn>
                              </p:par>
                            </p:childTnLst>
                          </p:cTn>
                        </p:par>
                        <p:par>
                          <p:cTn id="72" fill="hold">
                            <p:stCondLst>
                              <p:cond delay="7850"/>
                            </p:stCondLst>
                            <p:childTnLst>
                              <p:par>
                                <p:cTn id="73" presetID="2" presetClass="entr" presetSubtype="2"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1+#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p:bldP spid="31" grpId="0"/>
      <p:bldP spid="32" grpId="0"/>
      <p:bldP spid="33" grpId="0"/>
      <p:bldP spid="34" grpId="0"/>
      <p:bldP spid="35" grpId="0"/>
      <p:bldP spid="36" grpId="0"/>
      <p:bldP spid="40" grpId="0"/>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六边形 24"/>
          <p:cNvSpPr/>
          <p:nvPr/>
        </p:nvSpPr>
        <p:spPr>
          <a:xfrm rot="16200000">
            <a:off x="588110" y="1408330"/>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TextBox 25"/>
          <p:cNvSpPr txBox="1"/>
          <p:nvPr/>
        </p:nvSpPr>
        <p:spPr>
          <a:xfrm>
            <a:off x="667798" y="1520184"/>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bwMode="auto">
          <a:xfrm>
            <a:off x="1475659" y="1894213"/>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itchFamily="34" charset="0"/>
            </a:endParaRPr>
          </a:p>
        </p:txBody>
      </p:sp>
      <p:sp>
        <p:nvSpPr>
          <p:cNvPr id="28" name="矩形 27"/>
          <p:cNvSpPr/>
          <p:nvPr/>
        </p:nvSpPr>
        <p:spPr bwMode="auto">
          <a:xfrm>
            <a:off x="1475658" y="1547555"/>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9" name="六边形 28"/>
          <p:cNvSpPr/>
          <p:nvPr/>
        </p:nvSpPr>
        <p:spPr>
          <a:xfrm rot="16200000">
            <a:off x="588109" y="3213809"/>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TextBox 29"/>
          <p:cNvSpPr txBox="1"/>
          <p:nvPr/>
        </p:nvSpPr>
        <p:spPr>
          <a:xfrm>
            <a:off x="667797" y="3325663"/>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bwMode="auto">
          <a:xfrm>
            <a:off x="1475658" y="3699692"/>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itchFamily="34" charset="0"/>
            </a:endParaRPr>
          </a:p>
        </p:txBody>
      </p:sp>
      <p:sp>
        <p:nvSpPr>
          <p:cNvPr id="32" name="矩形 31"/>
          <p:cNvSpPr/>
          <p:nvPr/>
        </p:nvSpPr>
        <p:spPr bwMode="auto">
          <a:xfrm>
            <a:off x="1475657" y="3353034"/>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33" name="六边形 32"/>
          <p:cNvSpPr/>
          <p:nvPr/>
        </p:nvSpPr>
        <p:spPr>
          <a:xfrm rot="16200000">
            <a:off x="4764575" y="1413610"/>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TextBox 33"/>
          <p:cNvSpPr txBox="1"/>
          <p:nvPr/>
        </p:nvSpPr>
        <p:spPr>
          <a:xfrm>
            <a:off x="4844263" y="1525464"/>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bwMode="auto">
          <a:xfrm>
            <a:off x="5652124" y="1899493"/>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itchFamily="34" charset="0"/>
            </a:endParaRPr>
          </a:p>
        </p:txBody>
      </p:sp>
      <p:sp>
        <p:nvSpPr>
          <p:cNvPr id="36" name="矩形 35"/>
          <p:cNvSpPr/>
          <p:nvPr/>
        </p:nvSpPr>
        <p:spPr bwMode="auto">
          <a:xfrm>
            <a:off x="5652123" y="1552835"/>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37" name="六边形 36"/>
          <p:cNvSpPr/>
          <p:nvPr/>
        </p:nvSpPr>
        <p:spPr>
          <a:xfrm rot="16200000">
            <a:off x="4764574" y="3219089"/>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TextBox 37"/>
          <p:cNvSpPr txBox="1"/>
          <p:nvPr/>
        </p:nvSpPr>
        <p:spPr>
          <a:xfrm>
            <a:off x="4844262" y="3330943"/>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bwMode="auto">
          <a:xfrm>
            <a:off x="5652123" y="3704972"/>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itchFamily="34" charset="0"/>
            </a:endParaRPr>
          </a:p>
        </p:txBody>
      </p:sp>
      <p:sp>
        <p:nvSpPr>
          <p:cNvPr id="40" name="矩形 39"/>
          <p:cNvSpPr/>
          <p:nvPr/>
        </p:nvSpPr>
        <p:spPr bwMode="auto">
          <a:xfrm>
            <a:off x="5652122" y="3358314"/>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smtClean="0">
                <a:solidFill>
                  <a:schemeClr val="tx1">
                    <a:lumMod val="85000"/>
                    <a:lumOff val="15000"/>
                  </a:schemeClr>
                </a:solidFill>
                <a:latin typeface="微软雅黑" pitchFamily="34" charset="-122"/>
                <a:ea typeface="微软雅黑" pitchFamily="34" charset="-122"/>
              </a:rPr>
              <a:t>上一年度工作总结</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2901869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0-#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2" presetClass="entr" presetSubtype="8"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0-#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0-#ppt_w/2"/>
                                          </p:val>
                                        </p:tav>
                                        <p:tav tm="100000">
                                          <p:val>
                                            <p:strVal val="#ppt_x"/>
                                          </p:val>
                                        </p:tav>
                                      </p:tavLst>
                                    </p:anim>
                                    <p:anim calcmode="lin" valueType="num">
                                      <p:cBhvr additive="base">
                                        <p:cTn id="67" dur="500" fill="hold"/>
                                        <p:tgtEl>
                                          <p:spTgt spid="29"/>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500" fill="hold"/>
                                        <p:tgtEl>
                                          <p:spTgt spid="38"/>
                                        </p:tgtEl>
                                        <p:attrNameLst>
                                          <p:attrName>ppt_x</p:attrName>
                                        </p:attrNameLst>
                                      </p:cBhvr>
                                      <p:tavLst>
                                        <p:tav tm="0">
                                          <p:val>
                                            <p:strVal val="0-#ppt_w/2"/>
                                          </p:val>
                                        </p:tav>
                                        <p:tav tm="100000">
                                          <p:val>
                                            <p:strVal val="#ppt_x"/>
                                          </p:val>
                                        </p:tav>
                                      </p:tavLst>
                                    </p:anim>
                                    <p:anim calcmode="lin" valueType="num">
                                      <p:cBhvr additive="base">
                                        <p:cTn id="83" dur="500" fill="hold"/>
                                        <p:tgtEl>
                                          <p:spTgt spid="38"/>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additive="base">
                                        <p:cTn id="86" dur="500" fill="hold"/>
                                        <p:tgtEl>
                                          <p:spTgt spid="37"/>
                                        </p:tgtEl>
                                        <p:attrNameLst>
                                          <p:attrName>ppt_x</p:attrName>
                                        </p:attrNameLst>
                                      </p:cBhvr>
                                      <p:tavLst>
                                        <p:tav tm="0">
                                          <p:val>
                                            <p:strVal val="0-#ppt_w/2"/>
                                          </p:val>
                                        </p:tav>
                                        <p:tav tm="100000">
                                          <p:val>
                                            <p:strVal val="#ppt_x"/>
                                          </p:val>
                                        </p:tav>
                                      </p:tavLst>
                                    </p:anim>
                                    <p:anim calcmode="lin" valueType="num">
                                      <p:cBhvr additive="base">
                                        <p:cTn id="87" dur="500" fill="hold"/>
                                        <p:tgtEl>
                                          <p:spTgt spid="37"/>
                                        </p:tgtEl>
                                        <p:attrNameLst>
                                          <p:attrName>ppt_y</p:attrName>
                                        </p:attrNameLst>
                                      </p:cBhvr>
                                      <p:tavLst>
                                        <p:tav tm="0">
                                          <p:val>
                                            <p:strVal val="#ppt_y"/>
                                          </p:val>
                                        </p:tav>
                                        <p:tav tm="100000">
                                          <p:val>
                                            <p:strVal val="#ppt_y"/>
                                          </p:val>
                                        </p:tav>
                                      </p:tavLst>
                                    </p:anim>
                                  </p:childTnLst>
                                </p:cTn>
                              </p:par>
                            </p:childTnLst>
                          </p:cTn>
                        </p:par>
                        <p:par>
                          <p:cTn id="88" fill="hold">
                            <p:stCondLst>
                              <p:cond delay="6500"/>
                            </p:stCondLst>
                            <p:childTnLst>
                              <p:par>
                                <p:cTn id="89" presetID="42"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anim calcmode="lin" valueType="num">
                                      <p:cBhvr>
                                        <p:cTn id="92" dur="1000" fill="hold"/>
                                        <p:tgtEl>
                                          <p:spTgt spid="40"/>
                                        </p:tgtEl>
                                        <p:attrNameLst>
                                          <p:attrName>ppt_x</p:attrName>
                                        </p:attrNameLst>
                                      </p:cBhvr>
                                      <p:tavLst>
                                        <p:tav tm="0">
                                          <p:val>
                                            <p:strVal val="#ppt_x"/>
                                          </p:val>
                                        </p:tav>
                                        <p:tav tm="100000">
                                          <p:val>
                                            <p:strVal val="#ppt_x"/>
                                          </p:val>
                                        </p:tav>
                                      </p:tavLst>
                                    </p:anim>
                                    <p:anim calcmode="lin" valueType="num">
                                      <p:cBhvr>
                                        <p:cTn id="93" dur="1000" fill="hold"/>
                                        <p:tgtEl>
                                          <p:spTgt spid="4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P spid="29" grpId="0" animBg="1"/>
      <p:bldP spid="30" grpId="0"/>
      <p:bldP spid="31" grpId="0"/>
      <p:bldP spid="32" grpId="0"/>
      <p:bldP spid="33" grpId="0" animBg="1"/>
      <p:bldP spid="34" grpId="0"/>
      <p:bldP spid="35" grpId="0"/>
      <p:bldP spid="36" grpId="0"/>
      <p:bldP spid="37" grpId="0" animBg="1"/>
      <p:bldP spid="38" grpId="0"/>
      <p:bldP spid="39" grpId="0"/>
      <p:bldP spid="40" grpId="0"/>
      <p:bldP spid="21"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nvCxnSpPr>
        <p:spPr>
          <a:xfrm flipH="1">
            <a:off x="795646" y="3319807"/>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827584" y="2729156"/>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795646" y="2008828"/>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795646" y="1360756"/>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5" name="图片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4401" y="1298621"/>
            <a:ext cx="2192055" cy="1461370"/>
          </a:xfrm>
          <a:prstGeom prst="rect">
            <a:avLst/>
          </a:prstGeom>
          <a:solidFill>
            <a:srgbClr val="0E65AC"/>
          </a:solidFill>
          <a:ln w="19050">
            <a:solidFill>
              <a:srgbClr val="1848C0"/>
            </a:solidFill>
          </a:ln>
        </p:spPr>
      </p:pic>
      <p:pic>
        <p:nvPicPr>
          <p:cNvPr id="76" name="图片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4401" y="2984218"/>
            <a:ext cx="2192055" cy="1544890"/>
          </a:xfrm>
          <a:prstGeom prst="rect">
            <a:avLst/>
          </a:prstGeom>
          <a:solidFill>
            <a:srgbClr val="0E65AC"/>
          </a:solidFill>
          <a:ln w="19050">
            <a:solidFill>
              <a:srgbClr val="1848C0"/>
            </a:solidFill>
          </a:ln>
        </p:spPr>
      </p:pic>
      <p:cxnSp>
        <p:nvCxnSpPr>
          <p:cNvPr id="77" name="直接连接符 76"/>
          <p:cNvCxnSpPr/>
          <p:nvPr/>
        </p:nvCxnSpPr>
        <p:spPr>
          <a:xfrm>
            <a:off x="827584" y="3953044"/>
            <a:ext cx="5328592" cy="0"/>
          </a:xfrm>
          <a:prstGeom prst="line">
            <a:avLst/>
          </a:prstGeom>
          <a:ln w="19050">
            <a:solidFill>
              <a:srgbClr val="1848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827584" y="1144732"/>
            <a:ext cx="0" cy="2808312"/>
          </a:xfrm>
          <a:prstGeom prst="line">
            <a:avLst/>
          </a:prstGeom>
          <a:ln w="19050">
            <a:solidFill>
              <a:srgbClr val="1848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95536" y="1623735"/>
            <a:ext cx="400110" cy="2144177"/>
          </a:xfrm>
          <a:prstGeom prst="rect">
            <a:avLst/>
          </a:prstGeom>
          <a:noFill/>
        </p:spPr>
        <p:txBody>
          <a:bodyPr vert="eaVert" wrap="none" rtlCol="0">
            <a:spAutoFit/>
          </a:bodyPr>
          <a:lstStyle/>
          <a:p>
            <a:r>
              <a:rPr lang="zh-CN" altLang="en-US" sz="1400" spc="600" dirty="0" smtClean="0">
                <a:solidFill>
                  <a:schemeClr val="tx1">
                    <a:lumMod val="95000"/>
                    <a:lumOff val="5000"/>
                  </a:schemeClr>
                </a:solidFill>
              </a:rPr>
              <a:t>单击此处添加文本</a:t>
            </a:r>
            <a:endParaRPr lang="zh-CN" altLang="en-US" sz="1400" spc="600" dirty="0">
              <a:solidFill>
                <a:schemeClr val="tx1">
                  <a:lumMod val="95000"/>
                  <a:lumOff val="5000"/>
                </a:schemeClr>
              </a:solidFill>
            </a:endParaRPr>
          </a:p>
        </p:txBody>
      </p:sp>
      <p:grpSp>
        <p:nvGrpSpPr>
          <p:cNvPr id="80" name="组合 79"/>
          <p:cNvGrpSpPr/>
          <p:nvPr/>
        </p:nvGrpSpPr>
        <p:grpSpPr>
          <a:xfrm>
            <a:off x="1331640" y="3980254"/>
            <a:ext cx="4376633" cy="307777"/>
            <a:chOff x="1782738" y="4077220"/>
            <a:chExt cx="4376633" cy="307777"/>
          </a:xfrm>
        </p:grpSpPr>
        <p:sp>
          <p:nvSpPr>
            <p:cNvPr id="81" name="矩形 80"/>
            <p:cNvSpPr/>
            <p:nvPr/>
          </p:nvSpPr>
          <p:spPr>
            <a:xfrm>
              <a:off x="1782738"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工作一</a:t>
              </a:r>
              <a:endParaRPr lang="zh-CN" altLang="en-US" sz="1400" dirty="0">
                <a:solidFill>
                  <a:schemeClr val="tx1">
                    <a:lumMod val="95000"/>
                    <a:lumOff val="5000"/>
                  </a:schemeClr>
                </a:solidFill>
              </a:endParaRPr>
            </a:p>
          </p:txBody>
        </p:sp>
        <p:sp>
          <p:nvSpPr>
            <p:cNvPr id="82" name="矩形 81"/>
            <p:cNvSpPr/>
            <p:nvPr/>
          </p:nvSpPr>
          <p:spPr>
            <a:xfrm>
              <a:off x="2987824"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工作二</a:t>
              </a:r>
              <a:endParaRPr lang="zh-CN" altLang="en-US" sz="1400" dirty="0">
                <a:solidFill>
                  <a:schemeClr val="tx1">
                    <a:lumMod val="95000"/>
                    <a:lumOff val="5000"/>
                  </a:schemeClr>
                </a:solidFill>
              </a:endParaRPr>
            </a:p>
          </p:txBody>
        </p:sp>
        <p:sp>
          <p:nvSpPr>
            <p:cNvPr id="83" name="矩形 82"/>
            <p:cNvSpPr/>
            <p:nvPr/>
          </p:nvSpPr>
          <p:spPr>
            <a:xfrm>
              <a:off x="5436096"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工作四</a:t>
              </a:r>
              <a:endParaRPr lang="zh-CN" altLang="en-US" sz="1400" dirty="0">
                <a:solidFill>
                  <a:schemeClr val="tx1">
                    <a:lumMod val="95000"/>
                    <a:lumOff val="5000"/>
                  </a:schemeClr>
                </a:solidFill>
              </a:endParaRPr>
            </a:p>
          </p:txBody>
        </p:sp>
        <p:sp>
          <p:nvSpPr>
            <p:cNvPr id="84" name="矩形 83"/>
            <p:cNvSpPr/>
            <p:nvPr/>
          </p:nvSpPr>
          <p:spPr>
            <a:xfrm>
              <a:off x="4211960"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工作三</a:t>
              </a:r>
              <a:endParaRPr lang="zh-CN" altLang="en-US" sz="1400" dirty="0">
                <a:solidFill>
                  <a:schemeClr val="tx1">
                    <a:lumMod val="95000"/>
                    <a:lumOff val="5000"/>
                  </a:schemeClr>
                </a:solidFill>
              </a:endParaRPr>
            </a:p>
          </p:txBody>
        </p:sp>
      </p:grpSp>
      <p:sp>
        <p:nvSpPr>
          <p:cNvPr id="85" name="矩形 84"/>
          <p:cNvSpPr/>
          <p:nvPr/>
        </p:nvSpPr>
        <p:spPr>
          <a:xfrm>
            <a:off x="1259632" y="2799092"/>
            <a:ext cx="288032" cy="11440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6" name="矩形 85"/>
          <p:cNvSpPr/>
          <p:nvPr/>
        </p:nvSpPr>
        <p:spPr>
          <a:xfrm>
            <a:off x="1656861" y="2296859"/>
            <a:ext cx="288032" cy="1646311"/>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7" name="矩形 86"/>
          <p:cNvSpPr/>
          <p:nvPr/>
        </p:nvSpPr>
        <p:spPr>
          <a:xfrm>
            <a:off x="2567111" y="2174054"/>
            <a:ext cx="288032" cy="17635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8" name="矩形 87"/>
          <p:cNvSpPr/>
          <p:nvPr/>
        </p:nvSpPr>
        <p:spPr>
          <a:xfrm>
            <a:off x="2964340" y="1623735"/>
            <a:ext cx="288032" cy="2313844"/>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9" name="矩形 88"/>
          <p:cNvSpPr/>
          <p:nvPr/>
        </p:nvSpPr>
        <p:spPr>
          <a:xfrm>
            <a:off x="3791612" y="2712043"/>
            <a:ext cx="288032" cy="12255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0" name="矩形 89"/>
          <p:cNvSpPr/>
          <p:nvPr/>
        </p:nvSpPr>
        <p:spPr>
          <a:xfrm>
            <a:off x="4188841" y="2174053"/>
            <a:ext cx="288032" cy="1763525"/>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1" name="矩形 90"/>
          <p:cNvSpPr/>
          <p:nvPr/>
        </p:nvSpPr>
        <p:spPr>
          <a:xfrm>
            <a:off x="5023578" y="2447100"/>
            <a:ext cx="288032" cy="14904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2" name="矩形 91"/>
          <p:cNvSpPr/>
          <p:nvPr/>
        </p:nvSpPr>
        <p:spPr>
          <a:xfrm>
            <a:off x="5420807" y="1792804"/>
            <a:ext cx="288032" cy="214477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3" name="TextBox 92"/>
          <p:cNvSpPr txBox="1"/>
          <p:nvPr/>
        </p:nvSpPr>
        <p:spPr>
          <a:xfrm>
            <a:off x="1511176" y="1989082"/>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57%</a:t>
            </a:r>
            <a:endParaRPr lang="zh-CN" altLang="en-US" sz="1400" dirty="0">
              <a:solidFill>
                <a:schemeClr val="tx1">
                  <a:lumMod val="95000"/>
                  <a:lumOff val="5000"/>
                </a:schemeClr>
              </a:solidFill>
            </a:endParaRPr>
          </a:p>
        </p:txBody>
      </p:sp>
      <p:sp>
        <p:nvSpPr>
          <p:cNvPr id="94" name="TextBox 93"/>
          <p:cNvSpPr txBox="1"/>
          <p:nvPr/>
        </p:nvSpPr>
        <p:spPr>
          <a:xfrm>
            <a:off x="2836486" y="1315958"/>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81%</a:t>
            </a:r>
            <a:endParaRPr lang="zh-CN" altLang="en-US" sz="1400" dirty="0">
              <a:solidFill>
                <a:schemeClr val="tx1">
                  <a:lumMod val="95000"/>
                  <a:lumOff val="5000"/>
                </a:schemeClr>
              </a:solidFill>
            </a:endParaRPr>
          </a:p>
        </p:txBody>
      </p:sp>
      <p:sp>
        <p:nvSpPr>
          <p:cNvPr id="95" name="TextBox 94"/>
          <p:cNvSpPr txBox="1"/>
          <p:nvPr/>
        </p:nvSpPr>
        <p:spPr>
          <a:xfrm>
            <a:off x="4057450" y="1854939"/>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59%</a:t>
            </a:r>
            <a:endParaRPr lang="zh-CN" altLang="en-US" sz="1400" dirty="0">
              <a:solidFill>
                <a:schemeClr val="tx1">
                  <a:lumMod val="95000"/>
                  <a:lumOff val="5000"/>
                </a:schemeClr>
              </a:solidFill>
            </a:endParaRPr>
          </a:p>
        </p:txBody>
      </p:sp>
      <p:sp>
        <p:nvSpPr>
          <p:cNvPr id="96" name="TextBox 95"/>
          <p:cNvSpPr txBox="1"/>
          <p:nvPr/>
        </p:nvSpPr>
        <p:spPr>
          <a:xfrm>
            <a:off x="5292953" y="1432764"/>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72%</a:t>
            </a:r>
            <a:endParaRPr lang="zh-CN" altLang="en-US" sz="1400" dirty="0">
              <a:solidFill>
                <a:schemeClr val="tx1">
                  <a:lumMod val="95000"/>
                  <a:lumOff val="5000"/>
                </a:schemeClr>
              </a:solidFill>
            </a:endParaRPr>
          </a:p>
        </p:txBody>
      </p:sp>
      <p:sp>
        <p:nvSpPr>
          <p:cNvPr id="97" name="矩形 96"/>
          <p:cNvSpPr/>
          <p:nvPr/>
        </p:nvSpPr>
        <p:spPr>
          <a:xfrm>
            <a:off x="1008016" y="4530556"/>
            <a:ext cx="288032" cy="1925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8" name="矩形 97"/>
          <p:cNvSpPr/>
          <p:nvPr/>
        </p:nvSpPr>
        <p:spPr>
          <a:xfrm>
            <a:off x="2423095" y="4530554"/>
            <a:ext cx="288032" cy="192507"/>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9" name="矩形 98"/>
          <p:cNvSpPr/>
          <p:nvPr/>
        </p:nvSpPr>
        <p:spPr>
          <a:xfrm>
            <a:off x="1331640" y="4472920"/>
            <a:ext cx="723275" cy="307777"/>
          </a:xfrm>
          <a:prstGeom prst="rect">
            <a:avLst/>
          </a:prstGeom>
        </p:spPr>
        <p:txBody>
          <a:bodyPr wrap="none">
            <a:spAutoFit/>
          </a:bodyPr>
          <a:lstStyle/>
          <a:p>
            <a:r>
              <a:rPr lang="zh-CN" altLang="en-US" sz="1400" dirty="0" smtClean="0">
                <a:solidFill>
                  <a:schemeClr val="tx1">
                    <a:lumMod val="95000"/>
                    <a:lumOff val="5000"/>
                  </a:schemeClr>
                </a:solidFill>
              </a:rPr>
              <a:t>计划数</a:t>
            </a:r>
            <a:endParaRPr lang="zh-CN" altLang="en-US" sz="1400" dirty="0">
              <a:solidFill>
                <a:schemeClr val="tx1">
                  <a:lumMod val="95000"/>
                  <a:lumOff val="5000"/>
                </a:schemeClr>
              </a:solidFill>
            </a:endParaRPr>
          </a:p>
        </p:txBody>
      </p:sp>
      <p:sp>
        <p:nvSpPr>
          <p:cNvPr id="100" name="矩形 99"/>
          <p:cNvSpPr/>
          <p:nvPr/>
        </p:nvSpPr>
        <p:spPr>
          <a:xfrm>
            <a:off x="2809368" y="4472921"/>
            <a:ext cx="723275" cy="307777"/>
          </a:xfrm>
          <a:prstGeom prst="rect">
            <a:avLst/>
          </a:prstGeom>
        </p:spPr>
        <p:txBody>
          <a:bodyPr wrap="none">
            <a:spAutoFit/>
          </a:bodyPr>
          <a:lstStyle/>
          <a:p>
            <a:r>
              <a:rPr lang="zh-CN" altLang="en-US" sz="1400" dirty="0" smtClean="0">
                <a:solidFill>
                  <a:schemeClr val="tx1">
                    <a:lumMod val="95000"/>
                    <a:lumOff val="5000"/>
                  </a:schemeClr>
                </a:solidFill>
              </a:rPr>
              <a:t>实际数</a:t>
            </a:r>
            <a:endParaRPr lang="zh-CN" altLang="en-US" sz="1400" dirty="0">
              <a:solidFill>
                <a:schemeClr val="tx1">
                  <a:lumMod val="95000"/>
                  <a:lumOff val="5000"/>
                </a:schemeClr>
              </a:solidFill>
            </a:endParaRPr>
          </a:p>
        </p:txBody>
      </p:sp>
      <p:sp>
        <p:nvSpPr>
          <p:cNvPr id="35"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smtClean="0">
                <a:solidFill>
                  <a:schemeClr val="tx1">
                    <a:lumMod val="85000"/>
                    <a:lumOff val="15000"/>
                  </a:schemeClr>
                </a:solidFill>
                <a:latin typeface="微软雅黑" pitchFamily="34" charset="-122"/>
                <a:ea typeface="微软雅黑" pitchFamily="34" charset="-122"/>
              </a:rPr>
              <a:t>上一年度工作总结</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39"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0-#ppt_w/2"/>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500" fill="hold"/>
                                        <p:tgtEl>
                                          <p:spTgt spid="76"/>
                                        </p:tgtEl>
                                        <p:attrNameLst>
                                          <p:attrName>ppt_x</p:attrName>
                                        </p:attrNameLst>
                                      </p:cBhvr>
                                      <p:tavLst>
                                        <p:tav tm="0">
                                          <p:val>
                                            <p:strVal val="0-#ppt_w/2"/>
                                          </p:val>
                                        </p:tav>
                                        <p:tav tm="100000">
                                          <p:val>
                                            <p:strVal val="#ppt_x"/>
                                          </p:val>
                                        </p:tav>
                                      </p:tavLst>
                                    </p:anim>
                                    <p:anim calcmode="lin" valueType="num">
                                      <p:cBhvr additive="base">
                                        <p:cTn id="27" dur="5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down)">
                                      <p:cBhvr>
                                        <p:cTn id="31" dur="500"/>
                                        <p:tgtEl>
                                          <p:spTgt spid="78"/>
                                        </p:tgtEl>
                                      </p:cBhvr>
                                    </p:animEffect>
                                  </p:childTnLst>
                                </p:cTn>
                              </p:par>
                              <p:par>
                                <p:cTn id="32" presetID="22" presetClass="entr" presetSubtype="8"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left)">
                                      <p:cBhvr>
                                        <p:cTn id="34" dur="500"/>
                                        <p:tgtEl>
                                          <p:spTgt spid="77"/>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par>
                                <p:cTn id="42" presetID="22" presetClass="entr" presetSubtype="8" fill="hold" nodeType="withEffect">
                                  <p:stCondLst>
                                    <p:cond delay="25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500"/>
                                        <p:tgtEl>
                                          <p:spTgt spid="71"/>
                                        </p:tgtEl>
                                      </p:cBhvr>
                                    </p:animEffect>
                                  </p:childTnLst>
                                </p:cTn>
                              </p:par>
                              <p:par>
                                <p:cTn id="45" presetID="22" presetClass="entr" presetSubtype="8" fill="hold" nodeType="withEffect">
                                  <p:stCondLst>
                                    <p:cond delay="250"/>
                                  </p:stCondLst>
                                  <p:childTnLst>
                                    <p:set>
                                      <p:cBhvr>
                                        <p:cTn id="46" dur="1" fill="hold">
                                          <p:stCondLst>
                                            <p:cond delay="0"/>
                                          </p:stCondLst>
                                        </p:cTn>
                                        <p:tgtEl>
                                          <p:spTgt spid="72"/>
                                        </p:tgtEl>
                                        <p:attrNameLst>
                                          <p:attrName>style.visibility</p:attrName>
                                        </p:attrNameLst>
                                      </p:cBhvr>
                                      <p:to>
                                        <p:strVal val="visible"/>
                                      </p:to>
                                    </p:set>
                                    <p:animEffect transition="in" filter="wipe(left)">
                                      <p:cBhvr>
                                        <p:cTn id="47" dur="500"/>
                                        <p:tgtEl>
                                          <p:spTgt spid="72"/>
                                        </p:tgtEl>
                                      </p:cBhvr>
                                    </p:animEffect>
                                  </p:childTnLst>
                                </p:cTn>
                              </p:par>
                              <p:par>
                                <p:cTn id="48" presetID="22" presetClass="entr" presetSubtype="8" fill="hold" nodeType="withEffect">
                                  <p:stCondLst>
                                    <p:cond delay="25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par>
                                <p:cTn id="51" presetID="22" presetClass="entr" presetSubtype="8" fill="hold" nodeType="withEffect">
                                  <p:stCondLst>
                                    <p:cond delay="250"/>
                                  </p:stCondLst>
                                  <p:childTnLst>
                                    <p:set>
                                      <p:cBhvr>
                                        <p:cTn id="52" dur="1" fill="hold">
                                          <p:stCondLst>
                                            <p:cond delay="0"/>
                                          </p:stCondLst>
                                        </p:cTn>
                                        <p:tgtEl>
                                          <p:spTgt spid="74"/>
                                        </p:tgtEl>
                                        <p:attrNameLst>
                                          <p:attrName>style.visibility</p:attrName>
                                        </p:attrNameLst>
                                      </p:cBhvr>
                                      <p:to>
                                        <p:strVal val="visible"/>
                                      </p:to>
                                    </p:set>
                                    <p:animEffect transition="in" filter="wipe(left)">
                                      <p:cBhvr>
                                        <p:cTn id="53" dur="500"/>
                                        <p:tgtEl>
                                          <p:spTgt spid="74"/>
                                        </p:tgtEl>
                                      </p:cBhvr>
                                    </p:animEffect>
                                  </p:childTnLst>
                                </p:cTn>
                              </p:par>
                            </p:childTnLst>
                          </p:cTn>
                        </p:par>
                        <p:par>
                          <p:cTn id="54" fill="hold">
                            <p:stCondLst>
                              <p:cond delay="3250"/>
                            </p:stCondLst>
                            <p:childTnLst>
                              <p:par>
                                <p:cTn id="55" presetID="22" presetClass="entr" presetSubtype="4"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down)">
                                      <p:cBhvr>
                                        <p:cTn id="57" dur="500"/>
                                        <p:tgtEl>
                                          <p:spTgt spid="8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down)">
                                      <p:cBhvr>
                                        <p:cTn id="60" dur="500"/>
                                        <p:tgtEl>
                                          <p:spTgt spid="8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wipe(down)">
                                      <p:cBhvr>
                                        <p:cTn id="63" dur="500"/>
                                        <p:tgtEl>
                                          <p:spTgt spid="8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wipe(down)">
                                      <p:cBhvr>
                                        <p:cTn id="66" dur="500"/>
                                        <p:tgtEl>
                                          <p:spTgt spid="8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down)">
                                      <p:cBhvr>
                                        <p:cTn id="69" dur="500"/>
                                        <p:tgtEl>
                                          <p:spTgt spid="8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down)">
                                      <p:cBhvr>
                                        <p:cTn id="72" dur="500"/>
                                        <p:tgtEl>
                                          <p:spTgt spid="90"/>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animEffect transition="in" filter="wipe(down)">
                                      <p:cBhvr>
                                        <p:cTn id="75" dur="500"/>
                                        <p:tgtEl>
                                          <p:spTgt spid="9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wipe(down)">
                                      <p:cBhvr>
                                        <p:cTn id="78" dur="500"/>
                                        <p:tgtEl>
                                          <p:spTgt spid="92"/>
                                        </p:tgtEl>
                                      </p:cBhvr>
                                    </p:animEffect>
                                  </p:childTnLst>
                                </p:cTn>
                              </p:par>
                            </p:childTnLst>
                          </p:cTn>
                        </p:par>
                        <p:par>
                          <p:cTn id="79" fill="hold">
                            <p:stCondLst>
                              <p:cond delay="3750"/>
                            </p:stCondLst>
                            <p:childTnLst>
                              <p:par>
                                <p:cTn id="80" presetID="2" presetClass="entr" presetSubtype="9" fill="hold" grpId="0" nodeType="afterEffect">
                                  <p:stCondLst>
                                    <p:cond delay="0"/>
                                  </p:stCondLst>
                                  <p:childTnLst>
                                    <p:set>
                                      <p:cBhvr>
                                        <p:cTn id="81" dur="1" fill="hold">
                                          <p:stCondLst>
                                            <p:cond delay="0"/>
                                          </p:stCondLst>
                                        </p:cTn>
                                        <p:tgtEl>
                                          <p:spTgt spid="93"/>
                                        </p:tgtEl>
                                        <p:attrNameLst>
                                          <p:attrName>style.visibility</p:attrName>
                                        </p:attrNameLst>
                                      </p:cBhvr>
                                      <p:to>
                                        <p:strVal val="visible"/>
                                      </p:to>
                                    </p:set>
                                    <p:anim calcmode="lin" valueType="num">
                                      <p:cBhvr additive="base">
                                        <p:cTn id="82" dur="500" fill="hold"/>
                                        <p:tgtEl>
                                          <p:spTgt spid="93"/>
                                        </p:tgtEl>
                                        <p:attrNameLst>
                                          <p:attrName>ppt_x</p:attrName>
                                        </p:attrNameLst>
                                      </p:cBhvr>
                                      <p:tavLst>
                                        <p:tav tm="0">
                                          <p:val>
                                            <p:strVal val="0-#ppt_w/2"/>
                                          </p:val>
                                        </p:tav>
                                        <p:tav tm="100000">
                                          <p:val>
                                            <p:strVal val="#ppt_x"/>
                                          </p:val>
                                        </p:tav>
                                      </p:tavLst>
                                    </p:anim>
                                    <p:anim calcmode="lin" valueType="num">
                                      <p:cBhvr additive="base">
                                        <p:cTn id="83" dur="500" fill="hold"/>
                                        <p:tgtEl>
                                          <p:spTgt spid="93"/>
                                        </p:tgtEl>
                                        <p:attrNameLst>
                                          <p:attrName>ppt_y</p:attrName>
                                        </p:attrNameLst>
                                      </p:cBhvr>
                                      <p:tavLst>
                                        <p:tav tm="0">
                                          <p:val>
                                            <p:strVal val="0-#ppt_h/2"/>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500" fill="hold"/>
                                        <p:tgtEl>
                                          <p:spTgt spid="94"/>
                                        </p:tgtEl>
                                        <p:attrNameLst>
                                          <p:attrName>ppt_x</p:attrName>
                                        </p:attrNameLst>
                                      </p:cBhvr>
                                      <p:tavLst>
                                        <p:tav tm="0">
                                          <p:val>
                                            <p:strVal val="0-#ppt_w/2"/>
                                          </p:val>
                                        </p:tav>
                                        <p:tav tm="100000">
                                          <p:val>
                                            <p:strVal val="#ppt_x"/>
                                          </p:val>
                                        </p:tav>
                                      </p:tavLst>
                                    </p:anim>
                                    <p:anim calcmode="lin" valueType="num">
                                      <p:cBhvr additive="base">
                                        <p:cTn id="87" dur="500" fill="hold"/>
                                        <p:tgtEl>
                                          <p:spTgt spid="94"/>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0-#ppt_w/2"/>
                                          </p:val>
                                        </p:tav>
                                        <p:tav tm="100000">
                                          <p:val>
                                            <p:strVal val="#ppt_x"/>
                                          </p:val>
                                        </p:tav>
                                      </p:tavLst>
                                    </p:anim>
                                    <p:anim calcmode="lin" valueType="num">
                                      <p:cBhvr additive="base">
                                        <p:cTn id="91" dur="500" fill="hold"/>
                                        <p:tgtEl>
                                          <p:spTgt spid="95"/>
                                        </p:tgtEl>
                                        <p:attrNameLst>
                                          <p:attrName>ppt_y</p:attrName>
                                        </p:attrNameLst>
                                      </p:cBhvr>
                                      <p:tavLst>
                                        <p:tav tm="0">
                                          <p:val>
                                            <p:strVal val="0-#ppt_h/2"/>
                                          </p:val>
                                        </p:tav>
                                        <p:tav tm="100000">
                                          <p:val>
                                            <p:strVal val="#ppt_y"/>
                                          </p:val>
                                        </p:tav>
                                      </p:tavLst>
                                    </p:anim>
                                  </p:childTnLst>
                                </p:cTn>
                              </p:par>
                              <p:par>
                                <p:cTn id="92" presetID="2" presetClass="entr" presetSubtype="9"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fill="hold"/>
                                        <p:tgtEl>
                                          <p:spTgt spid="96"/>
                                        </p:tgtEl>
                                        <p:attrNameLst>
                                          <p:attrName>ppt_x</p:attrName>
                                        </p:attrNameLst>
                                      </p:cBhvr>
                                      <p:tavLst>
                                        <p:tav tm="0">
                                          <p:val>
                                            <p:strVal val="0-#ppt_w/2"/>
                                          </p:val>
                                        </p:tav>
                                        <p:tav tm="100000">
                                          <p:val>
                                            <p:strVal val="#ppt_x"/>
                                          </p:val>
                                        </p:tav>
                                      </p:tavLst>
                                    </p:anim>
                                    <p:anim calcmode="lin" valueType="num">
                                      <p:cBhvr additive="base">
                                        <p:cTn id="95" dur="500" fill="hold"/>
                                        <p:tgtEl>
                                          <p:spTgt spid="96"/>
                                        </p:tgtEl>
                                        <p:attrNameLst>
                                          <p:attrName>ppt_y</p:attrName>
                                        </p:attrNameLst>
                                      </p:cBhvr>
                                      <p:tavLst>
                                        <p:tav tm="0">
                                          <p:val>
                                            <p:strVal val="0-#ppt_h/2"/>
                                          </p:val>
                                        </p:tav>
                                        <p:tav tm="100000">
                                          <p:val>
                                            <p:strVal val="#ppt_y"/>
                                          </p:val>
                                        </p:tav>
                                      </p:tavLst>
                                    </p:anim>
                                  </p:childTnLst>
                                </p:cTn>
                              </p:par>
                            </p:childTnLst>
                          </p:cTn>
                        </p:par>
                        <p:par>
                          <p:cTn id="96" fill="hold">
                            <p:stCondLst>
                              <p:cond delay="4250"/>
                            </p:stCondLst>
                            <p:childTnLst>
                              <p:par>
                                <p:cTn id="97" presetID="2" presetClass="entr" presetSubtype="4" fill="hold" grpId="0" nodeType="after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additive="base">
                                        <p:cTn id="99" dur="500" fill="hold"/>
                                        <p:tgtEl>
                                          <p:spTgt spid="97"/>
                                        </p:tgtEl>
                                        <p:attrNameLst>
                                          <p:attrName>ppt_x</p:attrName>
                                        </p:attrNameLst>
                                      </p:cBhvr>
                                      <p:tavLst>
                                        <p:tav tm="0">
                                          <p:val>
                                            <p:strVal val="#ppt_x"/>
                                          </p:val>
                                        </p:tav>
                                        <p:tav tm="100000">
                                          <p:val>
                                            <p:strVal val="#ppt_x"/>
                                          </p:val>
                                        </p:tav>
                                      </p:tavLst>
                                    </p:anim>
                                    <p:anim calcmode="lin" valueType="num">
                                      <p:cBhvr additive="base">
                                        <p:cTn id="100" dur="500" fill="hold"/>
                                        <p:tgtEl>
                                          <p:spTgt spid="9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anim calcmode="lin" valueType="num">
                                      <p:cBhvr additive="base">
                                        <p:cTn id="103" dur="500" fill="hold"/>
                                        <p:tgtEl>
                                          <p:spTgt spid="98"/>
                                        </p:tgtEl>
                                        <p:attrNameLst>
                                          <p:attrName>ppt_x</p:attrName>
                                        </p:attrNameLst>
                                      </p:cBhvr>
                                      <p:tavLst>
                                        <p:tav tm="0">
                                          <p:val>
                                            <p:strVal val="#ppt_x"/>
                                          </p:val>
                                        </p:tav>
                                        <p:tav tm="100000">
                                          <p:val>
                                            <p:strVal val="#ppt_x"/>
                                          </p:val>
                                        </p:tav>
                                      </p:tavLst>
                                    </p:anim>
                                    <p:anim calcmode="lin" valueType="num">
                                      <p:cBhvr additive="base">
                                        <p:cTn id="104" dur="500" fill="hold"/>
                                        <p:tgtEl>
                                          <p:spTgt spid="9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9"/>
                                        </p:tgtEl>
                                        <p:attrNameLst>
                                          <p:attrName>style.visibility</p:attrName>
                                        </p:attrNameLst>
                                      </p:cBhvr>
                                      <p:to>
                                        <p:strVal val="visible"/>
                                      </p:to>
                                    </p:set>
                                    <p:anim calcmode="lin" valueType="num">
                                      <p:cBhvr additive="base">
                                        <p:cTn id="107" dur="500" fill="hold"/>
                                        <p:tgtEl>
                                          <p:spTgt spid="99"/>
                                        </p:tgtEl>
                                        <p:attrNameLst>
                                          <p:attrName>ppt_x</p:attrName>
                                        </p:attrNameLst>
                                      </p:cBhvr>
                                      <p:tavLst>
                                        <p:tav tm="0">
                                          <p:val>
                                            <p:strVal val="#ppt_x"/>
                                          </p:val>
                                        </p:tav>
                                        <p:tav tm="100000">
                                          <p:val>
                                            <p:strVal val="#ppt_x"/>
                                          </p:val>
                                        </p:tav>
                                      </p:tavLst>
                                    </p:anim>
                                    <p:anim calcmode="lin" valueType="num">
                                      <p:cBhvr additive="base">
                                        <p:cTn id="108" dur="500" fill="hold"/>
                                        <p:tgtEl>
                                          <p:spTgt spid="9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anim calcmode="lin" valueType="num">
                                      <p:cBhvr additive="base">
                                        <p:cTn id="111" dur="500" fill="hold"/>
                                        <p:tgtEl>
                                          <p:spTgt spid="100"/>
                                        </p:tgtEl>
                                        <p:attrNameLst>
                                          <p:attrName>ppt_x</p:attrName>
                                        </p:attrNameLst>
                                      </p:cBhvr>
                                      <p:tavLst>
                                        <p:tav tm="0">
                                          <p:val>
                                            <p:strVal val="#ppt_x"/>
                                          </p:val>
                                        </p:tav>
                                        <p:tav tm="100000">
                                          <p:val>
                                            <p:strVal val="#ppt_x"/>
                                          </p:val>
                                        </p:tav>
                                      </p:tavLst>
                                    </p:anim>
                                    <p:anim calcmode="lin" valueType="num">
                                      <p:cBhvr additive="base">
                                        <p:cTn id="11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5" grpId="0" animBg="1"/>
      <p:bldP spid="86" grpId="0" animBg="1"/>
      <p:bldP spid="87" grpId="0" animBg="1"/>
      <p:bldP spid="88" grpId="0" animBg="1"/>
      <p:bldP spid="89" grpId="0" animBg="1"/>
      <p:bldP spid="90" grpId="0" animBg="1"/>
      <p:bldP spid="91" grpId="0" animBg="1"/>
      <p:bldP spid="92" grpId="0" animBg="1"/>
      <p:bldP spid="93" grpId="0"/>
      <p:bldP spid="94" grpId="0"/>
      <p:bldP spid="95" grpId="0"/>
      <p:bldP spid="96" grpId="0"/>
      <p:bldP spid="97" grpId="0" animBg="1"/>
      <p:bldP spid="98" grpId="0" animBg="1"/>
      <p:bldP spid="99" grpId="0"/>
      <p:bldP spid="100" grpId="0"/>
      <p:bldP spid="35" grpId="0"/>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2" name="Group 6"/>
          <p:cNvGrpSpPr>
            <a:grpSpLocks/>
          </p:cNvGrpSpPr>
          <p:nvPr/>
        </p:nvGrpSpPr>
        <p:grpSpPr bwMode="auto">
          <a:xfrm>
            <a:off x="2627313" y="1352550"/>
            <a:ext cx="3887787" cy="3409950"/>
            <a:chOff x="0" y="0"/>
            <a:chExt cx="2449" cy="2148"/>
          </a:xfrm>
        </p:grpSpPr>
        <p:pic>
          <p:nvPicPr>
            <p:cNvPr id="9235" name="Picture 7" descr="iPhone_5S_freeb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p:cNvSpPr>
              <a:spLocks noChangeArrowheads="1"/>
            </p:cNvSpPr>
            <p:nvPr/>
          </p:nvSpPr>
          <p:spPr bwMode="auto">
            <a:xfrm>
              <a:off x="825" y="294"/>
              <a:ext cx="807" cy="1424"/>
            </a:xfrm>
            <a:prstGeom prst="rect">
              <a:avLst/>
            </a:prstGeom>
            <a:blipFill dpi="0" rotWithShape="1">
              <a:blip r:embed="rId4"/>
              <a:srcRect/>
              <a:stretch>
                <a:fillRect r="-7874"/>
              </a:stretch>
            </a:blipFill>
            <a:ln w="635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itchFamily="34" charset="0"/>
                <a:buNone/>
                <a:defRPr/>
              </a:pPr>
              <a:endParaRPr lang="zh-CN" altLang="en-US">
                <a:latin typeface="Arial" pitchFamily="34" charset="0"/>
                <a:ea typeface="宋体" pitchFamily="2" charset="-122"/>
              </a:endParaRPr>
            </a:p>
          </p:txBody>
        </p:sp>
      </p:grpSp>
      <p:sp>
        <p:nvSpPr>
          <p:cNvPr id="9223" name="Oval 9"/>
          <p:cNvSpPr>
            <a:spLocks noChangeArrowheads="1"/>
          </p:cNvSpPr>
          <p:nvPr/>
        </p:nvSpPr>
        <p:spPr bwMode="auto">
          <a:xfrm>
            <a:off x="5665788" y="1712913"/>
            <a:ext cx="546100" cy="542925"/>
          </a:xfrm>
          <a:prstGeom prst="ellipse">
            <a:avLst/>
          </a:prstGeom>
          <a:solidFill>
            <a:srgbClr val="00B0F0"/>
          </a:solidFill>
          <a:ln>
            <a:noFill/>
          </a:ln>
          <a:extLst/>
        </p:spPr>
        <p:txBody>
          <a:bodyPr/>
          <a:lstStyle/>
          <a:p>
            <a:pPr algn="ctr"/>
            <a:r>
              <a:rPr lang="zh-CN" altLang="zh-CN" b="1">
                <a:solidFill>
                  <a:schemeClr val="bg1"/>
                </a:solidFill>
              </a:rPr>
              <a:t>4</a:t>
            </a:r>
          </a:p>
        </p:txBody>
      </p:sp>
      <p:sp>
        <p:nvSpPr>
          <p:cNvPr id="9224" name="Oval 10"/>
          <p:cNvSpPr>
            <a:spLocks noChangeArrowheads="1"/>
          </p:cNvSpPr>
          <p:nvPr/>
        </p:nvSpPr>
        <p:spPr bwMode="auto">
          <a:xfrm>
            <a:off x="5667375" y="2647950"/>
            <a:ext cx="546100" cy="542925"/>
          </a:xfrm>
          <a:prstGeom prst="ellipse">
            <a:avLst/>
          </a:prstGeom>
          <a:solidFill>
            <a:srgbClr val="1848C0"/>
          </a:solidFill>
          <a:ln>
            <a:noFill/>
          </a:ln>
          <a:extLst/>
        </p:spPr>
        <p:txBody>
          <a:bodyPr/>
          <a:lstStyle/>
          <a:p>
            <a:pPr algn="ctr"/>
            <a:r>
              <a:rPr lang="zh-CN" altLang="zh-CN" b="1">
                <a:solidFill>
                  <a:schemeClr val="bg1"/>
                </a:solidFill>
              </a:rPr>
              <a:t>5</a:t>
            </a:r>
          </a:p>
        </p:txBody>
      </p:sp>
      <p:sp>
        <p:nvSpPr>
          <p:cNvPr id="9225" name="Oval 11"/>
          <p:cNvSpPr>
            <a:spLocks noChangeArrowheads="1"/>
          </p:cNvSpPr>
          <p:nvPr/>
        </p:nvSpPr>
        <p:spPr bwMode="auto">
          <a:xfrm>
            <a:off x="5667375" y="3571875"/>
            <a:ext cx="546100" cy="542925"/>
          </a:xfrm>
          <a:prstGeom prst="ellipse">
            <a:avLst/>
          </a:prstGeom>
          <a:solidFill>
            <a:srgbClr val="00B0F0"/>
          </a:solidFill>
          <a:ln>
            <a:noFill/>
          </a:ln>
          <a:extLst/>
        </p:spPr>
        <p:txBody>
          <a:bodyPr/>
          <a:lstStyle/>
          <a:p>
            <a:pPr algn="ctr"/>
            <a:r>
              <a:rPr lang="zh-CN" altLang="zh-CN" b="1">
                <a:solidFill>
                  <a:schemeClr val="bg1"/>
                </a:solidFill>
              </a:rPr>
              <a:t>6</a:t>
            </a:r>
          </a:p>
        </p:txBody>
      </p:sp>
      <p:sp>
        <p:nvSpPr>
          <p:cNvPr id="9226" name="Rectangle 12"/>
          <p:cNvSpPr>
            <a:spLocks noChangeArrowheads="1"/>
          </p:cNvSpPr>
          <p:nvPr/>
        </p:nvSpPr>
        <p:spPr bwMode="auto">
          <a:xfrm>
            <a:off x="6372225" y="17256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dirty="0">
                <a:solidFill>
                  <a:schemeClr val="tx1">
                    <a:lumMod val="85000"/>
                    <a:lumOff val="15000"/>
                  </a:schemeClr>
                </a:solidFill>
              </a:rPr>
              <a:t>Head Title</a:t>
            </a:r>
          </a:p>
          <a:p>
            <a:r>
              <a:rPr lang="en-US" altLang="zh-CN" sz="800" dirty="0">
                <a:solidFill>
                  <a:schemeClr val="tx1">
                    <a:lumMod val="85000"/>
                    <a:lumOff val="15000"/>
                  </a:schemeClr>
                </a:solidFill>
              </a:rPr>
              <a:t>We have many PowerPoint </a:t>
            </a:r>
            <a:r>
              <a:rPr lang="zh-CN" altLang="en-US" sz="800" dirty="0">
                <a:solidFill>
                  <a:schemeClr val="tx1">
                    <a:lumMod val="85000"/>
                    <a:lumOff val="15000"/>
                  </a:schemeClr>
                </a:solidFill>
              </a:rPr>
              <a:t>templates</a:t>
            </a:r>
            <a:r>
              <a:rPr lang="en-US" altLang="zh-CN" sz="800" dirty="0">
                <a:solidFill>
                  <a:schemeClr val="tx1">
                    <a:lumMod val="85000"/>
                    <a:lumOff val="15000"/>
                  </a:schemeClr>
                </a:solidFill>
              </a:rPr>
              <a:t> that has been specifically designed to help anyone that is stepping into the world of PowerPoint for the very first time. </a:t>
            </a:r>
            <a:endParaRPr lang="zh-CN" altLang="en-US" sz="800" dirty="0">
              <a:solidFill>
                <a:schemeClr val="tx1">
                  <a:lumMod val="85000"/>
                  <a:lumOff val="15000"/>
                </a:schemeClr>
              </a:solidFill>
            </a:endParaRPr>
          </a:p>
        </p:txBody>
      </p:sp>
      <p:sp>
        <p:nvSpPr>
          <p:cNvPr id="9227" name="Rectangle 13"/>
          <p:cNvSpPr>
            <a:spLocks noChangeArrowheads="1"/>
          </p:cNvSpPr>
          <p:nvPr/>
        </p:nvSpPr>
        <p:spPr bwMode="auto">
          <a:xfrm>
            <a:off x="6372225" y="264636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chemeClr val="tx1">
                    <a:lumMod val="85000"/>
                    <a:lumOff val="15000"/>
                  </a:schemeClr>
                </a:solidFill>
              </a:rPr>
              <a:t>Head Title</a:t>
            </a:r>
          </a:p>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28" name="Rectangle 14"/>
          <p:cNvSpPr>
            <a:spLocks noChangeArrowheads="1"/>
          </p:cNvSpPr>
          <p:nvPr/>
        </p:nvSpPr>
        <p:spPr bwMode="auto">
          <a:xfrm>
            <a:off x="6372225" y="35798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chemeClr val="tx1">
                    <a:lumMod val="85000"/>
                    <a:lumOff val="15000"/>
                  </a:schemeClr>
                </a:solidFill>
              </a:rPr>
              <a:t>Head Title</a:t>
            </a:r>
          </a:p>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29" name="Oval 15"/>
          <p:cNvSpPr>
            <a:spLocks noChangeArrowheads="1"/>
          </p:cNvSpPr>
          <p:nvPr/>
        </p:nvSpPr>
        <p:spPr bwMode="auto">
          <a:xfrm>
            <a:off x="2941638" y="1712913"/>
            <a:ext cx="546100" cy="542925"/>
          </a:xfrm>
          <a:prstGeom prst="ellipse">
            <a:avLst/>
          </a:prstGeom>
          <a:solidFill>
            <a:srgbClr val="1848C0"/>
          </a:solidFill>
          <a:ln>
            <a:noFill/>
          </a:ln>
          <a:extLst/>
        </p:spPr>
        <p:txBody>
          <a:bodyPr/>
          <a:lstStyle/>
          <a:p>
            <a:pPr algn="ctr"/>
            <a:r>
              <a:rPr lang="zh-CN" altLang="zh-CN" b="1" dirty="0">
                <a:solidFill>
                  <a:schemeClr val="bg1"/>
                </a:solidFill>
              </a:rPr>
              <a:t>1</a:t>
            </a:r>
          </a:p>
        </p:txBody>
      </p:sp>
      <p:sp>
        <p:nvSpPr>
          <p:cNvPr id="9230" name="Oval 16"/>
          <p:cNvSpPr>
            <a:spLocks noChangeArrowheads="1"/>
          </p:cNvSpPr>
          <p:nvPr/>
        </p:nvSpPr>
        <p:spPr bwMode="auto">
          <a:xfrm>
            <a:off x="2943225" y="2647950"/>
            <a:ext cx="546100" cy="542925"/>
          </a:xfrm>
          <a:prstGeom prst="ellipse">
            <a:avLst/>
          </a:prstGeom>
          <a:solidFill>
            <a:srgbClr val="00B0F0"/>
          </a:solidFill>
          <a:ln>
            <a:noFill/>
          </a:ln>
          <a:extLst/>
        </p:spPr>
        <p:txBody>
          <a:bodyPr/>
          <a:lstStyle/>
          <a:p>
            <a:pPr algn="ctr"/>
            <a:r>
              <a:rPr lang="zh-CN" altLang="zh-CN" b="1">
                <a:solidFill>
                  <a:schemeClr val="bg1"/>
                </a:solidFill>
              </a:rPr>
              <a:t>2</a:t>
            </a:r>
          </a:p>
        </p:txBody>
      </p:sp>
      <p:sp>
        <p:nvSpPr>
          <p:cNvPr id="9231" name="Oval 17"/>
          <p:cNvSpPr>
            <a:spLocks noChangeArrowheads="1"/>
          </p:cNvSpPr>
          <p:nvPr/>
        </p:nvSpPr>
        <p:spPr bwMode="auto">
          <a:xfrm>
            <a:off x="2943225" y="3571875"/>
            <a:ext cx="546100" cy="542925"/>
          </a:xfrm>
          <a:prstGeom prst="ellipse">
            <a:avLst/>
          </a:prstGeom>
          <a:solidFill>
            <a:srgbClr val="1848C0"/>
          </a:solidFill>
          <a:ln>
            <a:noFill/>
          </a:ln>
          <a:extLst/>
        </p:spPr>
        <p:txBody>
          <a:bodyPr/>
          <a:lstStyle/>
          <a:p>
            <a:pPr algn="ctr"/>
            <a:r>
              <a:rPr lang="zh-CN" altLang="zh-CN" b="1">
                <a:solidFill>
                  <a:schemeClr val="bg1"/>
                </a:solidFill>
              </a:rPr>
              <a:t>3</a:t>
            </a:r>
          </a:p>
        </p:txBody>
      </p:sp>
      <p:sp>
        <p:nvSpPr>
          <p:cNvPr id="9232" name="Rectangle 18"/>
          <p:cNvSpPr>
            <a:spLocks noChangeArrowheads="1"/>
          </p:cNvSpPr>
          <p:nvPr/>
        </p:nvSpPr>
        <p:spPr bwMode="auto">
          <a:xfrm>
            <a:off x="333375" y="17256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chemeClr val="tx1">
                    <a:lumMod val="85000"/>
                    <a:lumOff val="15000"/>
                  </a:schemeClr>
                </a:solidFill>
              </a:rPr>
              <a:t>Head Title</a:t>
            </a:r>
          </a:p>
          <a:p>
            <a:pPr algn="r"/>
            <a:r>
              <a:rPr lang="en-US" altLang="zh-CN" sz="800" dirty="0">
                <a:solidFill>
                  <a:schemeClr val="tx1">
                    <a:lumMod val="85000"/>
                    <a:lumOff val="15000"/>
                  </a:schemeClr>
                </a:solidFill>
              </a:rPr>
              <a:t>We have many PowerPoint </a:t>
            </a:r>
            <a:r>
              <a:rPr lang="zh-CN" altLang="en-US" sz="800" dirty="0">
                <a:solidFill>
                  <a:schemeClr val="tx1">
                    <a:lumMod val="85000"/>
                    <a:lumOff val="15000"/>
                  </a:schemeClr>
                </a:solidFill>
              </a:rPr>
              <a:t>templates</a:t>
            </a:r>
            <a:r>
              <a:rPr lang="en-US" altLang="zh-CN" sz="800" dirty="0">
                <a:solidFill>
                  <a:schemeClr val="tx1">
                    <a:lumMod val="85000"/>
                    <a:lumOff val="15000"/>
                  </a:schemeClr>
                </a:solidFill>
              </a:rPr>
              <a:t> that has been specifically designed to help anyone that is stepping into the world of PowerPoint for the very first time. </a:t>
            </a:r>
            <a:endParaRPr lang="zh-CN" altLang="en-US" sz="800" dirty="0">
              <a:solidFill>
                <a:schemeClr val="tx1">
                  <a:lumMod val="85000"/>
                  <a:lumOff val="15000"/>
                </a:schemeClr>
              </a:solidFill>
            </a:endParaRPr>
          </a:p>
        </p:txBody>
      </p:sp>
      <p:sp>
        <p:nvSpPr>
          <p:cNvPr id="9233" name="Rectangle 19"/>
          <p:cNvSpPr>
            <a:spLocks noChangeArrowheads="1"/>
          </p:cNvSpPr>
          <p:nvPr/>
        </p:nvSpPr>
        <p:spPr bwMode="auto">
          <a:xfrm>
            <a:off x="333375" y="264636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a:solidFill>
                  <a:schemeClr val="tx1">
                    <a:lumMod val="85000"/>
                    <a:lumOff val="15000"/>
                  </a:schemeClr>
                </a:solidFill>
              </a:rPr>
              <a:t>Head Title</a:t>
            </a:r>
          </a:p>
          <a:p>
            <a:pPr algn="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34" name="Rectangle 20"/>
          <p:cNvSpPr>
            <a:spLocks noChangeArrowheads="1"/>
          </p:cNvSpPr>
          <p:nvPr/>
        </p:nvSpPr>
        <p:spPr bwMode="auto">
          <a:xfrm>
            <a:off x="333375" y="35798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a:solidFill>
                  <a:schemeClr val="tx1">
                    <a:lumMod val="85000"/>
                    <a:lumOff val="15000"/>
                  </a:schemeClr>
                </a:solidFill>
              </a:rPr>
              <a:t>Head Title</a:t>
            </a:r>
          </a:p>
          <a:p>
            <a:pPr algn="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2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smtClean="0">
                <a:solidFill>
                  <a:schemeClr val="tx1">
                    <a:lumMod val="85000"/>
                    <a:lumOff val="15000"/>
                  </a:schemeClr>
                </a:solidFill>
                <a:latin typeface="微软雅黑" pitchFamily="34" charset="-122"/>
                <a:ea typeface="微软雅黑" pitchFamily="34" charset="-122"/>
              </a:rPr>
              <a:t>上一年度工作总结</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1"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fade">
                                      <p:cBhvr>
                                        <p:cTn id="22" dur="1000"/>
                                        <p:tgtEl>
                                          <p:spTgt spid="9222"/>
                                        </p:tgtEl>
                                      </p:cBhvr>
                                    </p:animEffect>
                                    <p:anim calcmode="lin" valueType="num">
                                      <p:cBhvr>
                                        <p:cTn id="23" dur="1000" fill="hold"/>
                                        <p:tgtEl>
                                          <p:spTgt spid="9222"/>
                                        </p:tgtEl>
                                        <p:attrNameLst>
                                          <p:attrName>ppt_x</p:attrName>
                                        </p:attrNameLst>
                                      </p:cBhvr>
                                      <p:tavLst>
                                        <p:tav tm="0">
                                          <p:val>
                                            <p:strVal val="#ppt_x"/>
                                          </p:val>
                                        </p:tav>
                                        <p:tav tm="100000">
                                          <p:val>
                                            <p:strVal val="#ppt_x"/>
                                          </p:val>
                                        </p:tav>
                                      </p:tavLst>
                                    </p:anim>
                                    <p:anim calcmode="lin" valueType="num">
                                      <p:cBhvr>
                                        <p:cTn id="24" dur="1000" fill="hold"/>
                                        <p:tgtEl>
                                          <p:spTgt spid="922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229"/>
                                        </p:tgtEl>
                                        <p:attrNameLst>
                                          <p:attrName>style.visibility</p:attrName>
                                        </p:attrNameLst>
                                      </p:cBhvr>
                                      <p:to>
                                        <p:strVal val="visible"/>
                                      </p:to>
                                    </p:set>
                                    <p:anim calcmode="lin" valueType="num">
                                      <p:cBhvr>
                                        <p:cTn id="28" dur="500" fill="hold"/>
                                        <p:tgtEl>
                                          <p:spTgt spid="9229"/>
                                        </p:tgtEl>
                                        <p:attrNameLst>
                                          <p:attrName>ppt_w</p:attrName>
                                        </p:attrNameLst>
                                      </p:cBhvr>
                                      <p:tavLst>
                                        <p:tav tm="0">
                                          <p:val>
                                            <p:fltVal val="0"/>
                                          </p:val>
                                        </p:tav>
                                        <p:tav tm="100000">
                                          <p:val>
                                            <p:strVal val="#ppt_w"/>
                                          </p:val>
                                        </p:tav>
                                      </p:tavLst>
                                    </p:anim>
                                    <p:anim calcmode="lin" valueType="num">
                                      <p:cBhvr>
                                        <p:cTn id="29" dur="500" fill="hold"/>
                                        <p:tgtEl>
                                          <p:spTgt spid="9229"/>
                                        </p:tgtEl>
                                        <p:attrNameLst>
                                          <p:attrName>ppt_h</p:attrName>
                                        </p:attrNameLst>
                                      </p:cBhvr>
                                      <p:tavLst>
                                        <p:tav tm="0">
                                          <p:val>
                                            <p:fltVal val="0"/>
                                          </p:val>
                                        </p:tav>
                                        <p:tav tm="100000">
                                          <p:val>
                                            <p:strVal val="#ppt_h"/>
                                          </p:val>
                                        </p:tav>
                                      </p:tavLst>
                                    </p:anim>
                                    <p:animEffect transition="in" filter="fade">
                                      <p:cBhvr>
                                        <p:cTn id="30" dur="500"/>
                                        <p:tgtEl>
                                          <p:spTgt spid="9229"/>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9232"/>
                                        </p:tgtEl>
                                        <p:attrNameLst>
                                          <p:attrName>style.visibility</p:attrName>
                                        </p:attrNameLst>
                                      </p:cBhvr>
                                      <p:to>
                                        <p:strVal val="visible"/>
                                      </p:to>
                                    </p:set>
                                    <p:anim calcmode="lin" valueType="num">
                                      <p:cBhvr additive="base">
                                        <p:cTn id="34" dur="500" fill="hold"/>
                                        <p:tgtEl>
                                          <p:spTgt spid="9232"/>
                                        </p:tgtEl>
                                        <p:attrNameLst>
                                          <p:attrName>ppt_x</p:attrName>
                                        </p:attrNameLst>
                                      </p:cBhvr>
                                      <p:tavLst>
                                        <p:tav tm="0">
                                          <p:val>
                                            <p:strVal val="0-#ppt_w/2"/>
                                          </p:val>
                                        </p:tav>
                                        <p:tav tm="100000">
                                          <p:val>
                                            <p:strVal val="#ppt_x"/>
                                          </p:val>
                                        </p:tav>
                                      </p:tavLst>
                                    </p:anim>
                                    <p:anim calcmode="lin" valueType="num">
                                      <p:cBhvr additive="base">
                                        <p:cTn id="35" dur="500" fill="hold"/>
                                        <p:tgtEl>
                                          <p:spTgt spid="923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9230"/>
                                        </p:tgtEl>
                                        <p:attrNameLst>
                                          <p:attrName>style.visibility</p:attrName>
                                        </p:attrNameLst>
                                      </p:cBhvr>
                                      <p:to>
                                        <p:strVal val="visible"/>
                                      </p:to>
                                    </p:set>
                                    <p:anim calcmode="lin" valueType="num">
                                      <p:cBhvr>
                                        <p:cTn id="39" dur="500" fill="hold"/>
                                        <p:tgtEl>
                                          <p:spTgt spid="9230"/>
                                        </p:tgtEl>
                                        <p:attrNameLst>
                                          <p:attrName>ppt_w</p:attrName>
                                        </p:attrNameLst>
                                      </p:cBhvr>
                                      <p:tavLst>
                                        <p:tav tm="0">
                                          <p:val>
                                            <p:fltVal val="0"/>
                                          </p:val>
                                        </p:tav>
                                        <p:tav tm="100000">
                                          <p:val>
                                            <p:strVal val="#ppt_w"/>
                                          </p:val>
                                        </p:tav>
                                      </p:tavLst>
                                    </p:anim>
                                    <p:anim calcmode="lin" valueType="num">
                                      <p:cBhvr>
                                        <p:cTn id="40" dur="500" fill="hold"/>
                                        <p:tgtEl>
                                          <p:spTgt spid="9230"/>
                                        </p:tgtEl>
                                        <p:attrNameLst>
                                          <p:attrName>ppt_h</p:attrName>
                                        </p:attrNameLst>
                                      </p:cBhvr>
                                      <p:tavLst>
                                        <p:tav tm="0">
                                          <p:val>
                                            <p:fltVal val="0"/>
                                          </p:val>
                                        </p:tav>
                                        <p:tav tm="100000">
                                          <p:val>
                                            <p:strVal val="#ppt_h"/>
                                          </p:val>
                                        </p:tav>
                                      </p:tavLst>
                                    </p:anim>
                                    <p:animEffect transition="in" filter="fade">
                                      <p:cBhvr>
                                        <p:cTn id="41" dur="500"/>
                                        <p:tgtEl>
                                          <p:spTgt spid="9230"/>
                                        </p:tgtEl>
                                      </p:cBhvr>
                                    </p:animEffect>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9233"/>
                                        </p:tgtEl>
                                        <p:attrNameLst>
                                          <p:attrName>style.visibility</p:attrName>
                                        </p:attrNameLst>
                                      </p:cBhvr>
                                      <p:to>
                                        <p:strVal val="visible"/>
                                      </p:to>
                                    </p:set>
                                    <p:anim calcmode="lin" valueType="num">
                                      <p:cBhvr additive="base">
                                        <p:cTn id="45" dur="500" fill="hold"/>
                                        <p:tgtEl>
                                          <p:spTgt spid="9233"/>
                                        </p:tgtEl>
                                        <p:attrNameLst>
                                          <p:attrName>ppt_x</p:attrName>
                                        </p:attrNameLst>
                                      </p:cBhvr>
                                      <p:tavLst>
                                        <p:tav tm="0">
                                          <p:val>
                                            <p:strVal val="0-#ppt_w/2"/>
                                          </p:val>
                                        </p:tav>
                                        <p:tav tm="100000">
                                          <p:val>
                                            <p:strVal val="#ppt_x"/>
                                          </p:val>
                                        </p:tav>
                                      </p:tavLst>
                                    </p:anim>
                                    <p:anim calcmode="lin" valueType="num">
                                      <p:cBhvr additive="base">
                                        <p:cTn id="46" dur="500" fill="hold"/>
                                        <p:tgtEl>
                                          <p:spTgt spid="9233"/>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500" fill="hold"/>
                                        <p:tgtEl>
                                          <p:spTgt spid="9231"/>
                                        </p:tgtEl>
                                        <p:attrNameLst>
                                          <p:attrName>ppt_w</p:attrName>
                                        </p:attrNameLst>
                                      </p:cBhvr>
                                      <p:tavLst>
                                        <p:tav tm="0">
                                          <p:val>
                                            <p:fltVal val="0"/>
                                          </p:val>
                                        </p:tav>
                                        <p:tav tm="100000">
                                          <p:val>
                                            <p:strVal val="#ppt_w"/>
                                          </p:val>
                                        </p:tav>
                                      </p:tavLst>
                                    </p:anim>
                                    <p:anim calcmode="lin" valueType="num">
                                      <p:cBhvr>
                                        <p:cTn id="51" dur="500" fill="hold"/>
                                        <p:tgtEl>
                                          <p:spTgt spid="9231"/>
                                        </p:tgtEl>
                                        <p:attrNameLst>
                                          <p:attrName>ppt_h</p:attrName>
                                        </p:attrNameLst>
                                      </p:cBhvr>
                                      <p:tavLst>
                                        <p:tav tm="0">
                                          <p:val>
                                            <p:fltVal val="0"/>
                                          </p:val>
                                        </p:tav>
                                        <p:tav tm="100000">
                                          <p:val>
                                            <p:strVal val="#ppt_h"/>
                                          </p:val>
                                        </p:tav>
                                      </p:tavLst>
                                    </p:anim>
                                    <p:animEffect transition="in" filter="fade">
                                      <p:cBhvr>
                                        <p:cTn id="52" dur="500"/>
                                        <p:tgtEl>
                                          <p:spTgt spid="9231"/>
                                        </p:tgtEl>
                                      </p:cBhvr>
                                    </p:animEffect>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9234"/>
                                        </p:tgtEl>
                                        <p:attrNameLst>
                                          <p:attrName>style.visibility</p:attrName>
                                        </p:attrNameLst>
                                      </p:cBhvr>
                                      <p:to>
                                        <p:strVal val="visible"/>
                                      </p:to>
                                    </p:set>
                                    <p:anim calcmode="lin" valueType="num">
                                      <p:cBhvr additive="base">
                                        <p:cTn id="56" dur="500" fill="hold"/>
                                        <p:tgtEl>
                                          <p:spTgt spid="9234"/>
                                        </p:tgtEl>
                                        <p:attrNameLst>
                                          <p:attrName>ppt_x</p:attrName>
                                        </p:attrNameLst>
                                      </p:cBhvr>
                                      <p:tavLst>
                                        <p:tav tm="0">
                                          <p:val>
                                            <p:strVal val="0-#ppt_w/2"/>
                                          </p:val>
                                        </p:tav>
                                        <p:tav tm="100000">
                                          <p:val>
                                            <p:strVal val="#ppt_x"/>
                                          </p:val>
                                        </p:tav>
                                      </p:tavLst>
                                    </p:anim>
                                    <p:anim calcmode="lin" valueType="num">
                                      <p:cBhvr additive="base">
                                        <p:cTn id="57" dur="500" fill="hold"/>
                                        <p:tgtEl>
                                          <p:spTgt spid="923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9223"/>
                                        </p:tgtEl>
                                        <p:attrNameLst>
                                          <p:attrName>style.visibility</p:attrName>
                                        </p:attrNameLst>
                                      </p:cBhvr>
                                      <p:to>
                                        <p:strVal val="visible"/>
                                      </p:to>
                                    </p:set>
                                    <p:anim calcmode="lin" valueType="num">
                                      <p:cBhvr>
                                        <p:cTn id="61" dur="500" fill="hold"/>
                                        <p:tgtEl>
                                          <p:spTgt spid="9223"/>
                                        </p:tgtEl>
                                        <p:attrNameLst>
                                          <p:attrName>ppt_w</p:attrName>
                                        </p:attrNameLst>
                                      </p:cBhvr>
                                      <p:tavLst>
                                        <p:tav tm="0">
                                          <p:val>
                                            <p:fltVal val="0"/>
                                          </p:val>
                                        </p:tav>
                                        <p:tav tm="100000">
                                          <p:val>
                                            <p:strVal val="#ppt_w"/>
                                          </p:val>
                                        </p:tav>
                                      </p:tavLst>
                                    </p:anim>
                                    <p:anim calcmode="lin" valueType="num">
                                      <p:cBhvr>
                                        <p:cTn id="62" dur="500" fill="hold"/>
                                        <p:tgtEl>
                                          <p:spTgt spid="9223"/>
                                        </p:tgtEl>
                                        <p:attrNameLst>
                                          <p:attrName>ppt_h</p:attrName>
                                        </p:attrNameLst>
                                      </p:cBhvr>
                                      <p:tavLst>
                                        <p:tav tm="0">
                                          <p:val>
                                            <p:fltVal val="0"/>
                                          </p:val>
                                        </p:tav>
                                        <p:tav tm="100000">
                                          <p:val>
                                            <p:strVal val="#ppt_h"/>
                                          </p:val>
                                        </p:tav>
                                      </p:tavLst>
                                    </p:anim>
                                    <p:animEffect transition="in" filter="fade">
                                      <p:cBhvr>
                                        <p:cTn id="63" dur="500"/>
                                        <p:tgtEl>
                                          <p:spTgt spid="9223"/>
                                        </p:tgtEl>
                                      </p:cBhvr>
                                    </p:animEffect>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9226"/>
                                        </p:tgtEl>
                                        <p:attrNameLst>
                                          <p:attrName>style.visibility</p:attrName>
                                        </p:attrNameLst>
                                      </p:cBhvr>
                                      <p:to>
                                        <p:strVal val="visible"/>
                                      </p:to>
                                    </p:set>
                                    <p:anim calcmode="lin" valueType="num">
                                      <p:cBhvr additive="base">
                                        <p:cTn id="67" dur="500" fill="hold"/>
                                        <p:tgtEl>
                                          <p:spTgt spid="9226"/>
                                        </p:tgtEl>
                                        <p:attrNameLst>
                                          <p:attrName>ppt_x</p:attrName>
                                        </p:attrNameLst>
                                      </p:cBhvr>
                                      <p:tavLst>
                                        <p:tav tm="0">
                                          <p:val>
                                            <p:strVal val="1+#ppt_w/2"/>
                                          </p:val>
                                        </p:tav>
                                        <p:tav tm="100000">
                                          <p:val>
                                            <p:strVal val="#ppt_x"/>
                                          </p:val>
                                        </p:tav>
                                      </p:tavLst>
                                    </p:anim>
                                    <p:anim calcmode="lin" valueType="num">
                                      <p:cBhvr additive="base">
                                        <p:cTn id="68" dur="500" fill="hold"/>
                                        <p:tgtEl>
                                          <p:spTgt spid="922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9224"/>
                                        </p:tgtEl>
                                        <p:attrNameLst>
                                          <p:attrName>style.visibility</p:attrName>
                                        </p:attrNameLst>
                                      </p:cBhvr>
                                      <p:to>
                                        <p:strVal val="visible"/>
                                      </p:to>
                                    </p:set>
                                    <p:anim calcmode="lin" valueType="num">
                                      <p:cBhvr>
                                        <p:cTn id="72" dur="500" fill="hold"/>
                                        <p:tgtEl>
                                          <p:spTgt spid="9224"/>
                                        </p:tgtEl>
                                        <p:attrNameLst>
                                          <p:attrName>ppt_w</p:attrName>
                                        </p:attrNameLst>
                                      </p:cBhvr>
                                      <p:tavLst>
                                        <p:tav tm="0">
                                          <p:val>
                                            <p:fltVal val="0"/>
                                          </p:val>
                                        </p:tav>
                                        <p:tav tm="100000">
                                          <p:val>
                                            <p:strVal val="#ppt_w"/>
                                          </p:val>
                                        </p:tav>
                                      </p:tavLst>
                                    </p:anim>
                                    <p:anim calcmode="lin" valueType="num">
                                      <p:cBhvr>
                                        <p:cTn id="73" dur="500" fill="hold"/>
                                        <p:tgtEl>
                                          <p:spTgt spid="9224"/>
                                        </p:tgtEl>
                                        <p:attrNameLst>
                                          <p:attrName>ppt_h</p:attrName>
                                        </p:attrNameLst>
                                      </p:cBhvr>
                                      <p:tavLst>
                                        <p:tav tm="0">
                                          <p:val>
                                            <p:fltVal val="0"/>
                                          </p:val>
                                        </p:tav>
                                        <p:tav tm="100000">
                                          <p:val>
                                            <p:strVal val="#ppt_h"/>
                                          </p:val>
                                        </p:tav>
                                      </p:tavLst>
                                    </p:anim>
                                    <p:animEffect transition="in" filter="fade">
                                      <p:cBhvr>
                                        <p:cTn id="74" dur="500"/>
                                        <p:tgtEl>
                                          <p:spTgt spid="9224"/>
                                        </p:tgtEl>
                                      </p:cBhvr>
                                    </p:animEffect>
                                  </p:childTnLst>
                                </p:cTn>
                              </p:par>
                            </p:childTnLst>
                          </p:cTn>
                        </p:par>
                        <p:par>
                          <p:cTn id="75" fill="hold">
                            <p:stCondLst>
                              <p:cond delay="7000"/>
                            </p:stCondLst>
                            <p:childTnLst>
                              <p:par>
                                <p:cTn id="76" presetID="2" presetClass="entr" presetSubtype="2" fill="hold" grpId="0" nodeType="afterEffect">
                                  <p:stCondLst>
                                    <p:cond delay="0"/>
                                  </p:stCondLst>
                                  <p:childTnLst>
                                    <p:set>
                                      <p:cBhvr>
                                        <p:cTn id="77" dur="1" fill="hold">
                                          <p:stCondLst>
                                            <p:cond delay="0"/>
                                          </p:stCondLst>
                                        </p:cTn>
                                        <p:tgtEl>
                                          <p:spTgt spid="9227"/>
                                        </p:tgtEl>
                                        <p:attrNameLst>
                                          <p:attrName>style.visibility</p:attrName>
                                        </p:attrNameLst>
                                      </p:cBhvr>
                                      <p:to>
                                        <p:strVal val="visible"/>
                                      </p:to>
                                    </p:set>
                                    <p:anim calcmode="lin" valueType="num">
                                      <p:cBhvr additive="base">
                                        <p:cTn id="78" dur="500" fill="hold"/>
                                        <p:tgtEl>
                                          <p:spTgt spid="9227"/>
                                        </p:tgtEl>
                                        <p:attrNameLst>
                                          <p:attrName>ppt_x</p:attrName>
                                        </p:attrNameLst>
                                      </p:cBhvr>
                                      <p:tavLst>
                                        <p:tav tm="0">
                                          <p:val>
                                            <p:strVal val="1+#ppt_w/2"/>
                                          </p:val>
                                        </p:tav>
                                        <p:tav tm="100000">
                                          <p:val>
                                            <p:strVal val="#ppt_x"/>
                                          </p:val>
                                        </p:tav>
                                      </p:tavLst>
                                    </p:anim>
                                    <p:anim calcmode="lin" valueType="num">
                                      <p:cBhvr additive="base">
                                        <p:cTn id="79" dur="500" fill="hold"/>
                                        <p:tgtEl>
                                          <p:spTgt spid="9227"/>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9225"/>
                                        </p:tgtEl>
                                        <p:attrNameLst>
                                          <p:attrName>style.visibility</p:attrName>
                                        </p:attrNameLst>
                                      </p:cBhvr>
                                      <p:to>
                                        <p:strVal val="visible"/>
                                      </p:to>
                                    </p:set>
                                    <p:anim calcmode="lin" valueType="num">
                                      <p:cBhvr>
                                        <p:cTn id="83" dur="500" fill="hold"/>
                                        <p:tgtEl>
                                          <p:spTgt spid="9225"/>
                                        </p:tgtEl>
                                        <p:attrNameLst>
                                          <p:attrName>ppt_w</p:attrName>
                                        </p:attrNameLst>
                                      </p:cBhvr>
                                      <p:tavLst>
                                        <p:tav tm="0">
                                          <p:val>
                                            <p:fltVal val="0"/>
                                          </p:val>
                                        </p:tav>
                                        <p:tav tm="100000">
                                          <p:val>
                                            <p:strVal val="#ppt_w"/>
                                          </p:val>
                                        </p:tav>
                                      </p:tavLst>
                                    </p:anim>
                                    <p:anim calcmode="lin" valueType="num">
                                      <p:cBhvr>
                                        <p:cTn id="84" dur="500" fill="hold"/>
                                        <p:tgtEl>
                                          <p:spTgt spid="9225"/>
                                        </p:tgtEl>
                                        <p:attrNameLst>
                                          <p:attrName>ppt_h</p:attrName>
                                        </p:attrNameLst>
                                      </p:cBhvr>
                                      <p:tavLst>
                                        <p:tav tm="0">
                                          <p:val>
                                            <p:fltVal val="0"/>
                                          </p:val>
                                        </p:tav>
                                        <p:tav tm="100000">
                                          <p:val>
                                            <p:strVal val="#ppt_h"/>
                                          </p:val>
                                        </p:tav>
                                      </p:tavLst>
                                    </p:anim>
                                    <p:animEffect transition="in" filter="fade">
                                      <p:cBhvr>
                                        <p:cTn id="85" dur="500"/>
                                        <p:tgtEl>
                                          <p:spTgt spid="9225"/>
                                        </p:tgtEl>
                                      </p:cBhvr>
                                    </p:animEffect>
                                  </p:childTnLst>
                                </p:cTn>
                              </p:par>
                            </p:childTnLst>
                          </p:cTn>
                        </p:par>
                        <p:par>
                          <p:cTn id="86" fill="hold">
                            <p:stCondLst>
                              <p:cond delay="8000"/>
                            </p:stCondLst>
                            <p:childTnLst>
                              <p:par>
                                <p:cTn id="87" presetID="2" presetClass="entr" presetSubtype="2" fill="hold" grpId="0" nodeType="afterEffect">
                                  <p:stCondLst>
                                    <p:cond delay="0"/>
                                  </p:stCondLst>
                                  <p:childTnLst>
                                    <p:set>
                                      <p:cBhvr>
                                        <p:cTn id="88" dur="1" fill="hold">
                                          <p:stCondLst>
                                            <p:cond delay="0"/>
                                          </p:stCondLst>
                                        </p:cTn>
                                        <p:tgtEl>
                                          <p:spTgt spid="9228"/>
                                        </p:tgtEl>
                                        <p:attrNameLst>
                                          <p:attrName>style.visibility</p:attrName>
                                        </p:attrNameLst>
                                      </p:cBhvr>
                                      <p:to>
                                        <p:strVal val="visible"/>
                                      </p:to>
                                    </p:set>
                                    <p:anim calcmode="lin" valueType="num">
                                      <p:cBhvr additive="base">
                                        <p:cTn id="89" dur="500" fill="hold"/>
                                        <p:tgtEl>
                                          <p:spTgt spid="9228"/>
                                        </p:tgtEl>
                                        <p:attrNameLst>
                                          <p:attrName>ppt_x</p:attrName>
                                        </p:attrNameLst>
                                      </p:cBhvr>
                                      <p:tavLst>
                                        <p:tav tm="0">
                                          <p:val>
                                            <p:strVal val="1+#ppt_w/2"/>
                                          </p:val>
                                        </p:tav>
                                        <p:tav tm="100000">
                                          <p:val>
                                            <p:strVal val="#ppt_x"/>
                                          </p:val>
                                        </p:tav>
                                      </p:tavLst>
                                    </p:anim>
                                    <p:anim calcmode="lin" valueType="num">
                                      <p:cBhvr additive="base">
                                        <p:cTn id="90" dur="500" fill="hold"/>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5" grpId="0" animBg="1"/>
      <p:bldP spid="9226" grpId="0"/>
      <p:bldP spid="9227" grpId="0"/>
      <p:bldP spid="9228" grpId="0"/>
      <p:bldP spid="9229" grpId="0" animBg="1"/>
      <p:bldP spid="9230" grpId="0" animBg="1"/>
      <p:bldP spid="9231" grpId="0" animBg="1"/>
      <p:bldP spid="9232" grpId="0"/>
      <p:bldP spid="9233" grpId="0"/>
      <p:bldP spid="9234" grpId="0"/>
      <p:bldP spid="20" grpId="0"/>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2075" y="1145141"/>
            <a:ext cx="1859685" cy="129614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2075" y="2449242"/>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TextBox 7"/>
          <p:cNvSpPr txBox="1"/>
          <p:nvPr/>
        </p:nvSpPr>
        <p:spPr>
          <a:xfrm>
            <a:off x="1066545" y="2456234"/>
            <a:ext cx="877163" cy="369332"/>
          </a:xfrm>
          <a:prstGeom prst="rect">
            <a:avLst/>
          </a:prstGeom>
          <a:noFill/>
        </p:spPr>
        <p:txBody>
          <a:bodyPr wrap="none" rtlCol="0">
            <a:spAutoFit/>
          </a:bodyPr>
          <a:lstStyle/>
          <a:p>
            <a:r>
              <a:rPr lang="zh-CN" altLang="en-US" dirty="0" smtClean="0">
                <a:solidFill>
                  <a:schemeClr val="bg1"/>
                </a:solidFill>
              </a:rPr>
              <a:t>标题一</a:t>
            </a:r>
            <a:endParaRPr lang="zh-CN" altLang="en-US" dirty="0">
              <a:solidFill>
                <a:schemeClr val="bg1"/>
              </a:solidFill>
            </a:endParaRPr>
          </a:p>
        </p:txBody>
      </p:sp>
      <p:sp>
        <p:nvSpPr>
          <p:cNvPr id="9" name="TextBox 8"/>
          <p:cNvSpPr txBox="1"/>
          <p:nvPr/>
        </p:nvSpPr>
        <p:spPr>
          <a:xfrm>
            <a:off x="467544" y="2945341"/>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10" name="矩形 9"/>
          <p:cNvSpPr/>
          <p:nvPr/>
        </p:nvSpPr>
        <p:spPr>
          <a:xfrm>
            <a:off x="2652830" y="1145141"/>
            <a:ext cx="1859685" cy="129614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652830" y="2441285"/>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3203848" y="2436254"/>
            <a:ext cx="877163" cy="369332"/>
          </a:xfrm>
          <a:prstGeom prst="rect">
            <a:avLst/>
          </a:prstGeom>
          <a:noFill/>
        </p:spPr>
        <p:txBody>
          <a:bodyPr wrap="none" rtlCol="0">
            <a:spAutoFit/>
          </a:bodyPr>
          <a:lstStyle/>
          <a:p>
            <a:r>
              <a:rPr lang="zh-CN" altLang="en-US" dirty="0" smtClean="0">
                <a:solidFill>
                  <a:schemeClr val="bg1"/>
                </a:solidFill>
              </a:rPr>
              <a:t>标题二</a:t>
            </a:r>
            <a:endParaRPr lang="zh-CN" altLang="en-US" dirty="0">
              <a:solidFill>
                <a:schemeClr val="bg1"/>
              </a:solidFill>
            </a:endParaRPr>
          </a:p>
        </p:txBody>
      </p:sp>
      <p:sp>
        <p:nvSpPr>
          <p:cNvPr id="13" name="矩形 12"/>
          <p:cNvSpPr/>
          <p:nvPr/>
        </p:nvSpPr>
        <p:spPr>
          <a:xfrm>
            <a:off x="4728539" y="1145141"/>
            <a:ext cx="1859685" cy="129614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728539" y="2436254"/>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a:xfrm>
            <a:off x="5220072" y="2438605"/>
            <a:ext cx="877163" cy="369332"/>
          </a:xfrm>
          <a:prstGeom prst="rect">
            <a:avLst/>
          </a:prstGeom>
          <a:noFill/>
        </p:spPr>
        <p:txBody>
          <a:bodyPr wrap="none" rtlCol="0">
            <a:spAutoFit/>
          </a:bodyPr>
          <a:lstStyle/>
          <a:p>
            <a:r>
              <a:rPr lang="zh-CN" altLang="en-US" dirty="0" smtClean="0">
                <a:solidFill>
                  <a:schemeClr val="bg1"/>
                </a:solidFill>
              </a:rPr>
              <a:t>标题三</a:t>
            </a:r>
            <a:endParaRPr lang="zh-CN" altLang="en-US" dirty="0">
              <a:solidFill>
                <a:schemeClr val="bg1"/>
              </a:solidFill>
            </a:endParaRPr>
          </a:p>
        </p:txBody>
      </p:sp>
      <p:sp>
        <p:nvSpPr>
          <p:cNvPr id="16" name="矩形 15"/>
          <p:cNvSpPr/>
          <p:nvPr/>
        </p:nvSpPr>
        <p:spPr>
          <a:xfrm>
            <a:off x="6816771" y="1153098"/>
            <a:ext cx="1859685" cy="129614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816770" y="2460880"/>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7367245" y="2463231"/>
            <a:ext cx="877163" cy="369332"/>
          </a:xfrm>
          <a:prstGeom prst="rect">
            <a:avLst/>
          </a:prstGeom>
          <a:noFill/>
        </p:spPr>
        <p:txBody>
          <a:bodyPr wrap="none" rtlCol="0">
            <a:spAutoFit/>
          </a:bodyPr>
          <a:lstStyle/>
          <a:p>
            <a:r>
              <a:rPr lang="zh-CN" altLang="en-US" dirty="0" smtClean="0">
                <a:solidFill>
                  <a:schemeClr val="bg1"/>
                </a:solidFill>
              </a:rPr>
              <a:t>标题四</a:t>
            </a:r>
            <a:endParaRPr lang="zh-CN" altLang="en-US" dirty="0">
              <a:solidFill>
                <a:schemeClr val="bg1"/>
              </a:solidFill>
            </a:endParaRPr>
          </a:p>
        </p:txBody>
      </p:sp>
      <p:sp>
        <p:nvSpPr>
          <p:cNvPr id="19" name="TextBox 18"/>
          <p:cNvSpPr txBox="1"/>
          <p:nvPr/>
        </p:nvSpPr>
        <p:spPr>
          <a:xfrm>
            <a:off x="2555776" y="2951822"/>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20" name="TextBox 19"/>
          <p:cNvSpPr txBox="1"/>
          <p:nvPr/>
        </p:nvSpPr>
        <p:spPr>
          <a:xfrm>
            <a:off x="4635345" y="2928733"/>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25" name="TextBox 24"/>
          <p:cNvSpPr txBox="1"/>
          <p:nvPr/>
        </p:nvSpPr>
        <p:spPr>
          <a:xfrm>
            <a:off x="6732240" y="2945341"/>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sz="2000" smtClean="0">
                <a:solidFill>
                  <a:schemeClr val="tx1">
                    <a:lumMod val="85000"/>
                    <a:lumOff val="15000"/>
                  </a:schemeClr>
                </a:solidFill>
                <a:latin typeface="微软雅黑" pitchFamily="34" charset="-122"/>
                <a:ea typeface="微软雅黑" pitchFamily="34" charset="-122"/>
              </a:rPr>
              <a:t>上一年度工作总结</a:t>
            </a:r>
            <a:endParaRPr lang="zh-CN" altLang="zh-CN" sz="2000" dirty="0">
              <a:solidFill>
                <a:schemeClr val="tx1">
                  <a:lumMod val="85000"/>
                  <a:lumOff val="15000"/>
                </a:schemeClr>
              </a:solidFill>
              <a:latin typeface="微软雅黑" pitchFamily="34" charset="-122"/>
              <a:ea typeface="微软雅黑"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416574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16" presetClass="entr" presetSubtype="37"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3500"/>
                            </p:stCondLst>
                            <p:childTnLst>
                              <p:par>
                                <p:cTn id="40" presetID="16" presetClass="entr" presetSubtype="37"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5000"/>
                            </p:stCondLst>
                            <p:childTnLst>
                              <p:par>
                                <p:cTn id="54" presetID="16" presetClass="entr" presetSubtype="37"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outVertical)">
                                      <p:cBhvr>
                                        <p:cTn id="56" dur="500"/>
                                        <p:tgtEl>
                                          <p:spTgt spid="14"/>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par>
                          <p:cTn id="67" fill="hold">
                            <p:stCondLst>
                              <p:cond delay="6500"/>
                            </p:stCondLst>
                            <p:childTnLst>
                              <p:par>
                                <p:cTn id="68" presetID="16" presetClass="entr" presetSubtype="37"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outVertical)">
                                      <p:cBhvr>
                                        <p:cTn id="70" dur="500"/>
                                        <p:tgtEl>
                                          <p:spTgt spid="17"/>
                                        </p:tgtEl>
                                      </p:cBhvr>
                                    </p:animEffect>
                                  </p:childTnLst>
                                </p:cTn>
                              </p:par>
                            </p:childTnLst>
                          </p:cTn>
                        </p:par>
                        <p:par>
                          <p:cTn id="71" fill="hold">
                            <p:stCondLst>
                              <p:cond delay="7000"/>
                            </p:stCondLst>
                            <p:childTnLst>
                              <p:par>
                                <p:cTn id="72" presetID="22" presetClass="entr" presetSubtype="1"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up)">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P spid="11" grpId="0" animBg="1"/>
      <p:bldP spid="13" grpId="0" animBg="1"/>
      <p:bldP spid="14" grpId="0" animBg="1"/>
      <p:bldP spid="16" grpId="0" animBg="1"/>
      <p:bldP spid="17" grpId="0" animBg="1"/>
      <p:bldP spid="19" grpId="0"/>
      <p:bldP spid="20" grpId="0"/>
      <p:bldP spid="25" grpId="0"/>
      <p:bldP spid="21" grpId="0"/>
      <p:bldP spid="22" grpId="0" animBg="1"/>
      <p:bldP spid="23"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Pages>0</Pages>
  <Words>2764</Words>
  <Characters>0</Characters>
  <Application>Microsoft Office PowerPoint</Application>
  <DocSecurity>0</DocSecurity>
  <PresentationFormat>自定义</PresentationFormat>
  <Lines>0</Lines>
  <Paragraphs>405</Paragraphs>
  <Slides>37</Slides>
  <Notes>37</Notes>
  <HiddenSlides>0</HiddenSlides>
  <MMClips>1</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37</vt:i4>
      </vt:variant>
    </vt:vector>
  </HeadingPairs>
  <TitlesOfParts>
    <vt:vector size="45" baseType="lpstr">
      <vt:lpstr>方正中等线简体</vt:lpstr>
      <vt:lpstr>宋体</vt:lpstr>
      <vt:lpstr>微软雅黑</vt:lpstr>
      <vt:lpstr>Arial</vt:lpstr>
      <vt:lpstr>Calibri</vt:lpstr>
      <vt:lpstr>Wingdings</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X-DOG</dc:creator>
  <cp:lastModifiedBy>faith123</cp:lastModifiedBy>
  <cp:revision>48</cp:revision>
  <dcterms:created xsi:type="dcterms:W3CDTF">2015-06-22T07:54:15Z</dcterms:created>
  <dcterms:modified xsi:type="dcterms:W3CDTF">2018-08-22T01:28:17Z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2052-9.1.0.5184</vt:lpwstr>
  </property>
</Properties>
</file>